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63" r:id="rId3"/>
    <p:sldId id="502" r:id="rId4"/>
    <p:sldId id="503" r:id="rId5"/>
    <p:sldId id="506" r:id="rId6"/>
    <p:sldId id="497" r:id="rId7"/>
    <p:sldId id="507" r:id="rId8"/>
    <p:sldId id="508" r:id="rId9"/>
    <p:sldId id="486" r:id="rId10"/>
    <p:sldId id="504" r:id="rId11"/>
    <p:sldId id="509" r:id="rId12"/>
    <p:sldId id="505" r:id="rId13"/>
    <p:sldId id="510" r:id="rId14"/>
    <p:sldId id="419" r:id="rId15"/>
    <p:sldId id="512" r:id="rId16"/>
    <p:sldId id="477" r:id="rId17"/>
    <p:sldId id="399" r:id="rId18"/>
    <p:sldId id="409" r:id="rId19"/>
    <p:sldId id="481" r:id="rId20"/>
    <p:sldId id="4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61" autoAdjust="0"/>
    <p:restoredTop sz="95326" autoAdjust="0"/>
  </p:normalViewPr>
  <p:slideViewPr>
    <p:cSldViewPr snapToGrid="0">
      <p:cViewPr varScale="1">
        <p:scale>
          <a:sx n="88" d="100"/>
          <a:sy n="88" d="100"/>
        </p:scale>
        <p:origin x="31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9-09T05:38:04.379"/>
    </inkml:context>
    <inkml:brush xml:id="br0">
      <inkml:brushProperty name="width" value="0.05" units="cm"/>
      <inkml:brushProperty name="height" value="0.05" units="cm"/>
      <inkml:brushProperty name="fitToCurve" value="1"/>
    </inkml:brush>
  </inkml:definitions>
  <inkml:trace contextRef="#ctx0" brushRef="#br0">258 537 0,'145'-73'79,"-121"49"-79,0 24 0,194 24 78,-266 24-63,483 73 126</inkml:trace>
  <inkml:trace contextRef="#ctx0" brushRef="#br0" timeOffset="288">984 198 0,'-847'121'94,"799"-73"-78,-25 194-1,73-193 1,73 72 0,-25-73-16,145 73 15,-96-97 1,-24 0-16,169-24 15,-146-24 1,-23 0-16,193-145 16,-218 96-1,-23 0-15,-1-120 16,-48 120 0,-1 25-16,-71-49 15,47 49-15,-23-1 16,-1 25-16,-120-48 15,120 47 1,-24 25 0,49 25-16,24-25 0,0 24 15,-1 0-15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9-09T05:38:15.031"/>
    </inkml:context>
    <inkml:brush xml:id="br0">
      <inkml:brushProperty name="width" value="0.05" units="cm"/>
      <inkml:brushProperty name="height" value="0.05" units="cm"/>
      <inkml:brushProperty name="fitToCurve" value="1"/>
    </inkml:brush>
  </inkml:definitions>
  <inkml:trace contextRef="#ctx0" brushRef="#br0">5346 0 0,'-24'0'15,"0"0"-15,0 0 47,0 0-16,0 0-31,-1 0 16,1 0-16,0 24 16,0-24-1,0 0-15,-1 0 0,-23 24 16,24-24-16,0 0 15,-25 0-15,25 0 0,-24 25 16,-1-25-16,1 0 0,24 0 16,-25 0-16,25 0 15,0 0-15,0 0 0,0 0 16,-1 0-16,1 0 0,0 0 16,0 0-16,0 24 15,-25-24-15,25 0 0,-24 0 16,23 24-16,-23-24 15,0 0-15,-1 24 0,1-24 16,-25 0-16,25 0 16,0 24-16,-25-24 0,25 0 15,-1 0-15,1 0 0,0 0 16,23 0-16,-23 0 16,24 0-16,-25 0 0,25 0 15,-24 0-15,-1 0 16,25 0-16,-24 0 0,-1 0 15,1 0-15,0 0 0,-1 0 16,1 0-16,0 0 16,-1 0-16,1 24 0,-25-24 15,25 0-15,-1 0 16,1 0-16,0 0 0,-1 25 16,1-25-16,0 0 0,23 0 15,-23 0-15,24 0 16,0 0-16,-25 0 0,25 24 15,-24-24-15,23 0 0,-23 0 16,0 0-16,-1 0 16,1 0-16,-25 0 0,25 0 15,0 24-15,-1-24 16,1 0-16,24 0 0,-1 0 16,-23 0-16,24 0 0,0 0 15,0 0 1,-1 0-16,1 0 0,0 0 15,0 0 1,-25 0-16,25 0 0,0 0 16,0 0-16,0 0 0,-1 0 15,1 0-15,0 0 16,0 0-16,0 0 0,-1 0 16,1 0-16,0 0 15,-24 0-15,24-24 16,-25 24-1,25 0-15,-145 0 32,48 24-1,0-24-15,97 0-1,-73 0 1,0 0-1,-24 0 17,73 0-17,23 0 1,1 0 0,24-24-16,-48 24 31,24 0-16</inkml:trace>
  <inkml:trace contextRef="#ctx0" brushRef="#br0" timeOffset="356">363 24 0,'0'24'16,"-24"-24"-16,24 25 15,0-1 1,-24 0-16,0 0 15,-1 0-15,-23 0 16,24 1-16,-24-1 0,-1 24 16,25-48-16,0 24 0,0 1 15,-1-25-15,50 24 32,-1-24-32,0 0 0,0 24 15,0 0-15,25 0 16,-1 1-16,0-1 0,1 0 15,-1 0-15,1 0 16,-1 1-16,0-1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9-09T05:38:10.970"/>
    </inkml:context>
    <inkml:brush xml:id="br0">
      <inkml:brushProperty name="width" value="0.05" units="cm"/>
      <inkml:brushProperty name="height" value="0.05" units="cm"/>
      <inkml:brushProperty name="fitToCurve" value="1"/>
    </inkml:brush>
  </inkml:definitions>
  <inkml:trace contextRef="#ctx0" brushRef="#br0">2666 145 0,'48'-25'0,"-24"1"16,-24 0-16,25 0 15,-25 0-15,0 0 16,-25 24 0,1 0-16,24 24 0,-24-24 15,0 24-15,0 24 16,-1 1-16,25-1 15,0 0-15,0 1 16,0-1-16,25 1 0,-25-1 16,24 0-16,0 1 0,-24-1 15,24 0-15,0 1 16,-24-25-16,25 24 0,-25-23 16,0-1-1</inkml:trace>
  <inkml:trace contextRef="#ctx0" brushRef="#br0" timeOffset="164">2617 508 0,'0'-25'31,"25"1"-31,-1 24 16,0-24-16,24 24 15,-23-24-15,23 24 0,-24-24 16,0 24-16</inkml:trace>
  <inkml:trace contextRef="#ctx0" brushRef="#br0" timeOffset="607">2956 314 0,'24'0'16,"-24"24"-16,24-24 47,73-24-31,-48 0-1,-25 24 1,0 0-16,0 0 0,-24-24 15,24 24-15,1 0 16,-25-25-16,0 1 16,-25 0-1,1 24 1,0 0 0,0-24-16,-25 24 15,25 0-15,-24 48 16,24-24-16,24 1 15,0 47 1,0-48 0,24 1-16,24-1 15,-24-24-15,1 24 0,23-24 16,0 0-16,-23-24 0,23 24 16,-24-24-16,0 24 0</inkml:trace>
  <inkml:trace contextRef="#ctx0" brushRef="#br0" timeOffset="-8222">440 822 0,'-24'0'31,"24"24"1,24-24-32,0 24 15,1 1-15,-1-1 16,-24 0-16,24 24 16,-24-23-16,0-1 0,0 24 15,0-24-15,0 25 16,0-25-16,0 0 0,0 0 15,0 0-15</inkml:trace>
  <inkml:trace contextRef="#ctx0" brushRef="#br0" timeOffset="-7819">610 628 0,'-25'0'0,"-23"-24"16,0 24 0,-49 24-16,49-24 0,-25 25 15,25-1-15,-1 0 16,1 0-16,-1 25 0,25-1 16,0 25-16,0-25 15,24 25-15,0 23 0,24-23 16,0-1-16,0 1 0,25 0 15,-1-25-15,1 0 16,23-23-16,-23-1 0,23-24 16,1 0-16,-1-24 15,1-25-15,-1 1 0,1-25 16,-25 1-16,1-1 0,-25-24 16,-24 25-16,0-25 15,0 24-15,-24 1 0,0-1 16,-25 25-16,1 24 15,-1-1-15,1 1 0,0 24 16,-25 24-16,25 1 0,-1-1 16,25 0-16</inkml:trace>
  <inkml:trace contextRef="#ctx0" brushRef="#br0" timeOffset="-794">1190 580 0,'24'-24'16,"1"0"-1,-1 0 17,-24-1-17,0 50 17,0-1-17,0 0 1,-24 0-16,24 24 15,0-23-15,0-1 0,0 24 16,0-24-16,0 1 16,24-1-16,-24 0 0,24 0 15,-24 0-15,24 1 0,0-25 16,1 0 0,-1 0-16,0 0 0,0 0 15,24-25-15,-23 25 0,-1-24 16,0 0-16,0 0 15,0 0-15,1-1 0,-1 1 16,-24 0-16,0 0 16,0 0-16,0 48 47,24 0-47,0 0 15,0 0 1,25-24-16,-25 0 15,0 0-15,0 0 0,1 0 16,-1-24 0,0 0-16,0 0 15,-24 0-15,0-1 16,0 1-16,0-24 0,0 24 16,0 0-16,-24-1 15,24-23-15,-24 24 0,0 0 16,-1-1-16,1 25 15,48 25 17,-24-1-17,25 0-15,-1-24 16</inkml:trace>
  <inkml:trace contextRef="#ctx0" brushRef="#br0" timeOffset="-552">2134 483 0,'0'25'0,"24"-25"16,0 0 0,0 0-1,0 24 1,-24 0-1,0 0-15,0 0 16,0 0-16,0 1 16</inkml:trace>
  <inkml:trace contextRef="#ctx0" brushRef="#br0" timeOffset="-381">2206 314 0,'-24'-24'0,"0"24"15,48 0 32</inkml:trace>
  <inkml:trace contextRef="#ctx0" brushRef="#br0" timeOffset="31903">2690 1790 0,'24'0'31,"-24"-25"-15,24 25-16,-24-24 16,25 24-16,-25-24 15,0 0 1,-25 24-1,1 24-15,0-24 16,24 24-16,-24-24 16,0 24-16,-1 1 0,1-1 15,0 48-15,24-47 16,0-1-16,0 24 16,0-24-16,24 1 0,0-1 15,25 0-15,-25-24 0,24 24 16,1-24-16,23 0 15,-23 0-15,23 0 0</inkml:trace>
  <inkml:trace contextRef="#ctx0" brushRef="#br0" timeOffset="32798">3271 1911 0,'-25'-25'0,"25"1"31,25 0-16,-25 0 1,0 0 0,-25 24-16,1 0 0,0 0 15,0 0-15,0 0 16,-1 0-16,1 0 0,0 24 16,24 0-16,-24-24 0,0 24 15,24 0-15,-25 1 16,25-1-16,0 0 15,0 0 1,25-24-16,-1 24 0,0-24 16,0 0-16,0 0 15,25 0-15,-25 0 0,24 0 16,1-24-16,-25 24 0,0-24 16,0 24-16,-24-24 15,0 0-15,0-1 16,-24 1-16,0 24 15,0 24 1,24 1 0,0-1-16,0 0 15,24 0-15,0 0 16,0-24-16,1 25 16,-1-25-1,0 0-15,0-25 0,0 1 16,-24 0-1,24 0-15,-24-25 0,25 25 16,-25-24-16,24 24 0,-24-25 16,0 1-16,0 24 15,0-25-15,-24 25 0,-1 0 16,1 24 0,0 24-1,24 0-15,-24 49 16,24-49-16,24 24 15,-24-23-15,121 96 32,-97-97-32,0 0 0,1-24 15,-1 0-15,24 24 0,-24-24 16,1 0-16,23-24 16,-24 0-16,0 0 0,1-1 15,23 1-15,-48 0 16,24 0-16,-24-25 0,0 25 15,0-24-15,0 24 0,-24-25 16,24 25-16,-24 0 16,0 0-16,-1 24 15,25 24 1,0 0-16,0 0 0,0 0 16,0 25-16,0-25 0,0 24 15,25-23-15,-25-1 16,24 0-16,-24 0 0,24 0 15,0 1-15,0-25 16,0 0-16,-24-25 16</inkml:trace>
  <inkml:trace contextRef="#ctx0" brushRef="#br0" timeOffset="32983">4166 1693 0,'-25'0'0,"1"24"16,24 0 15,0 0-31,0 1 16,0-1-16,24 0 15,-24 0 1,25 0-16,-25 1 16,24-25-1</inkml:trace>
  <inkml:trace contextRef="#ctx0" brushRef="#br0" timeOffset="33147">4214 1644 0,'0'-24'16,"-24"24"-16,24-24 16,0 0-16,0 0 15,24 24 1,0 0-1</inkml:trace>
  <inkml:trace contextRef="#ctx0" brushRef="#br0" timeOffset="34053">4383 1669 0,'0'24'15,"-24"-24"-15,48 0 31,1 0-15,-25 24 0,24-24-16,-24 24 0,0 0 15,24-24-15,-24 25 0,0-1 16,0 0 0,-24-24-16,24-24 31,24 0-31,0-1 15,-24 1-15,24 0 16,-24 0-16,24 24 16,-24-24-16,0 48 31,0 0-31,0 0 16,0 0-16,25 1 15,-25-1-15,0 0 16,24-24-1,0 0-15,0 0 0,0 24 16,25-24-16,-25 0 0,24 0 16,1 0-16,-1 0 0,1-24 15,-1 24-15,-24-24 16,24 0-16,-23-1 0,-1 1 16,-24 0-16,0 0 15,0 0-15,0-25 0,0 25 16,-24 0-16,-1 24 0,1-24 15,0 24-15,0 0 16,0 24-16,0 0 0,-1 0 16,1 0-16,24 1 0,-24-1 15,24 0-15,0 0 16,24 0 0,0-24-16,1 0 15,-1-24 1,72-24 31,-71 48-47,-1 24 15,-24 0-15,0 0 0,0 25 16,24-1-16,-24 1 0,0-1 16,24 0-16,-24 1 15,24 23-15,1-23 0,-1-1 16,0 0-16,0 1 15,-24-1-15,24 1 0,-24-25 16,0 0-16,0 0 0,0 0 16,-24-24-16,-24 0 15,24-24-15,-1 0 0,-23 0 16,24-25-16,0 1 16,-1-25-16,25 25 0,0-25 15,0 1-15,25 24 16,-1-25-16,24 25 0,1 23 15,-25 1-15,24 0 0,1 24 16,-25 0-16,24 0 16</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9-09T05:38:38.736"/>
    </inkml:context>
    <inkml:brush xml:id="br0">
      <inkml:brushProperty name="width" value="0.05" units="cm"/>
      <inkml:brushProperty name="height" value="0.05" units="cm"/>
      <inkml:brushProperty name="fitToCurve" value="1"/>
    </inkml:brush>
  </inkml:definitions>
  <inkml:trace contextRef="#ctx0" brushRef="#br0">0 290 0,'0'-24'16,"25"24"0,-1 0-16,-24 24 31,24 0-31,-24 0 0,0 1 16,24 23-16,-24 0 15,0 1-15,0 23 0,0-23 16,0-1-16,24 25 0,-24-25 15,0 0-15,0 1 16,24-1-16,-24 1 0,0-25 16,0 0-16,0 0 15,25-24-15,-25 24 0,24-48 32,-24 0-17,24 0-15,-24-25 0,24 25 16,0-24-16,1-1 15,-1 1-15,0 24 0,0 0 16,0-1-16,1 1 16,-1 24-16,0 24 15,-24 1-15,24 23 0,-24-24 16,0 25-16,0-1 16,0 0-16,24 1 0,-24-1 15,0-24-15,25 0 0,-25 1 16,24-1-16,0-24 15</inkml:trace>
  <inkml:trace contextRef="#ctx0" brushRef="#br0" timeOffset="395">871 774 0,'-24'0'16,"0"0"-16,24-24 0,-24 24 15,24 24 17,24 0-32,-24 0 15,24 0-15,-24 1 0,0-1 16,24 0-16,-24 0 16,24 0-16,1-24 15,-25 25-15,24-25 16,0 0-16,-24-25 15,24 25-15,-24-24 16,24 0-16,-24 0 0,0 0 16,0-1-16,0-23 15,25-25-15,-25 49 16,0 0-16,0-24 16,0 23-16,0 50 15,0-1 1,0 0-1,0 0-15,0 0 16</inkml:trace>
  <inkml:trace contextRef="#ctx0" brushRef="#br0" timeOffset="804">1452 604 0,'24'0'16,"-24"-24"-16,24 24 15,-24-24-15,0 0 16,-24 24 0,0 0-16,0 0 15,-1 0-15,1 0 0,0 24 16,0-24-16,0 24 15,-1-24-15,25 24 0,-24 1 16,24-1-16,0 0 16,24-24-1,1 24-15,-25 0 0,48-24 16,-24 25-16,0-25 16,1 24-16,-1-24 0,0 0 15,-24 24-15,0 0 16,-24 0-1,0-24-15,-1 25 0,-23-1 16,0-24-16,-1 24 16,25-24-16,0 0 0,0 0 15</inkml:trace>
  <inkml:trace contextRef="#ctx0" brushRef="#br0" timeOffset="1325">1573 290 0,'0'-24'15,"24"0"-15,-24-1 16,0 50 0,0-1-1,0 0-15,0 0 16,-24 0-16,24 25 0,0-25 15,0 24-15,0-23 16,0 23-16,0 0 0,0 1 16,0-25-16,0 24 0,0-24 15,0 1-15,0-1 16,0 0-16,0 0 0,0 0 16,0 1-1,24-50 1,-24 1-1,0 0 1,0 0-16,24 0 0,0-1 16,0-23-16,1 24 0,-1 0 15,0-25-15,0 25 16,0 0-16,1 24 0,-25-24 16,24 24-16,0 24 15,-24 0 1,0 0-16,0 0 0,0 1 0,0-1 15,0 0-15,-24 0 16,0 0-16,24 1 0,-25-1 16,25 0-16,-24-24 15,0 24-15</inkml:trace>
  <inkml:trace contextRef="#ctx0" brushRef="#br0" timeOffset="1818">2177 580 0,'49'-24'16,"-25"24"0,0-24-16,25 0 0,-25 0 15,0-1 1,-48 25-1,0 0-15,-1 0 0,-23 0 16,24 25-16,-25-25 16,25 0-16,-24 24 0,24-24 15,0 24-15,-1 0 0,1 0 16,24 0 0,0 1-16,0-1 15,0 0-15,0 0 16,24 0-16,-24 1 15,25-25-15,-1 24 16,0-24-16,0 0 16,-24-24-16,24 24 0,-24-25 15,24 25-15,-24-24 16,25 0-16,-25 0 0,0 0 16,0-1-16,24 1 0,-24 0 15,0 48 16,0 0-31,0 1 0,0-1 16,0 0-16,0 0 16,0 0-16,0 1 0,0-1 15,24 0 1</inkml:trace>
  <inkml:trace contextRef="#ctx0" brushRef="#br0" timeOffset="2328">2468 508 0,'0'-24'16,"0"-1"-16,0 1 0,-24 0 15,24 0-15,0 48 16,0 0 0,0 0-1,0 1-15,0-1 0,0 24 16,0-24-16,0 0 0,0 1 15,0-1-15,0 0 16,0 0-16,0 0 16,0-48-1,24 0 1,0 0 0,-24-25-16,24 25 0,-24 0 15,24-24-15,1 24 0,-25-1 16,24 1-1,-24 48 1,0 25 0,0-1-16,0-24 15,0 25-15,0-25 0,24 0 16,-24 0-16,24 0 16,0-24-16,0 25 0,1-25 15,23 0-15,-24 0 0,25-25 16,-25 25-16,24-24 15,-24 0-15,1 24 0,-1-24 16,-24 0-16,0-1 16,0 1-16,0 0 15,-24 24-15,-1 0 0,1 0 16,0 24-16,0-24 16</inkml:trace>
  <inkml:trace contextRef="#ctx0" brushRef="#br0" timeOffset="2868">3097 604 0,'48'-24'0,"-24"0"16,0 24-16,-24-24 15,0 0 1,0 0-16,0-1 15,0 1-15,-24 24 16,24-24-16,-24 24 16,0 0-16,0 0 15,0 0-15,-1 0 16,25 24-16,-24 0 0,0-24 16,24 25-16,-24-1 15,24 0-15,0 0 0,0 0 16,0 0-16,0 1 15,24-25-15,-24 24 16,24-24-16,0 0 0,1 0 16,-1-24-16,0 24 0,24-25 15,-24 1-15,1 0 16,-25-24-16,24 24 0,0-25 16,-24 1-16,0-1 15,24-23-15,-24 23 0,0 1 16,0-49-1,0 73-15,0-24 16,-24 72-16,24 0 16,0 0-16,0 25 15,0 23-15,0-23 0,0 23 16,0 1-16,24-1 0,-24 1 16,24-1-16,1 1 15,-1-25-15,0 1 0,0-25 16,0 0-16</inkml:trace>
  <inkml:trace contextRef="#ctx0" brushRef="#br0" timeOffset="16379">1161 1161 0,'97'0'16,"-73"0"-16,49-24 15,-49 24 1,0 0-1</inkml:trace>
  <inkml:trace contextRef="#ctx0" brushRef="#br0" timeOffset="16693">1016 1330 0,'25'-24'47,"-1"24"-47,0 0 0,24 0 16,1 0-16,-1 0 0,0-24 15,1 24-15,23 0 16</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9-09T05:38:06.024"/>
    </inkml:context>
    <inkml:brush xml:id="br0">
      <inkml:brushProperty name="width" value="0.05" units="cm"/>
      <inkml:brushProperty name="height" value="0.05" units="cm"/>
      <inkml:brushProperty name="fitToCurve" value="1"/>
    </inkml:brush>
  </inkml:definitions>
  <inkml:trace contextRef="#ctx0" brushRef="#br0">494 363 0,'-24'-24'16,"0"0"-1,24 0 1,24 24-16,0 0 16,-24-24-16,48 24 15,-23-25-15,23 25 0,-24 0 16,25-24-16,-25 24 0,24 0 15,-24 0-15,0 0 16,1 24-16,-25 1 16,0-1-1,0 0-15,-25 0 0,-23 25 16,24-25-16,0 0 0,0 0 16,-25 0-16,25 1 15,24-1-15,-24 0 0,0 0 16,48-24-1,0 0 1,24 0-16,-23 0 0,23 0 16,-24 0-16,24 0 15,1 0-15,-25 0 0,0 0 16,0 0-16,1 24 16,-50 0-16,1 1 15,0-1-15,-24 0 0,-1 0 16,1 0-16,0-24 15,-25 25-15,25-1 0,-1-24 16,25 0-16,0 0 16,0-24-16</inkml:trace>
  <inkml:trace contextRef="#ctx0" brushRef="#br0" timeOffset="465">954 194 0,'0'-48'16,"24"23"-16,-24 1 0,0-24 16,-24 24-1,-1 24-15,-23-24 0,24 24 16,-25 0-16,-23 0 0,24 0 16,-25 0-16,0 24 0,-23 0 15,23 0-15,0 24 16,1-23-16,-1 23 0,25 0 15,0 1-15,23-1 16,-23 170 0,72-146-1,25 74 1,72-25-16,120 24 16,-168-121-1,24 0-15,0 0 0,-1-24 16,1 0-16,-24 0 0,23-24 15,-23-24-15,24-1 16,-25 1-16,-23-25 0,-1-23 16,0-1-16,-23 0 0,-25 0 15,0 1-15,-25 23 16,-23-24-16,-25 49 0,1-1 16,-1 1-16,-23 48 15,-25 0-15,24 0 0,0 0 16,0 24-16,1 0 0,23 1 15</inkml:trace>
  <inkml:trace contextRef="#ctx0" brushRef="#br0" timeOffset="60154">1244 1452 0,'-24'0'31,"24"-24"-15,24 0 0,-24-1-1,24 25-15,-24-24 16,0 48 46,0 1-46,0-1-16,0 0 16,0 0-16,0 25 0,0-1 15,0 0-15,-24 1 0,24-25 16,0 24-16,0-24 16,0 25-16,0-25 0,24-48 46,-24-25-46,24 25 0,-24-24 16,24 24-16,1-25 16,-1-47-16,0 71 15,-24 1-15,24 0 0,0 0 16,1 0 0,-1 24-1,-24 24-15,0 0 16,0 0-16,24 0 15,-24 1 1,0-1-16,0 0 16,24-24-16,-24 24 0,24 0 15,-24 0 1,25-24-16,-25 25 16,24-25-16,0 24 15,0-24 1,0 0-16,-24-24 15,0-1-15,25 25 16,-25-24-16,24 0 0,-24 0 16,0 0-16,24 24 15,-24-24-15,24 24 32,0 0-1,-24-25-16,24 25-15,1-24 16,-1 0-16,24 0 0,-24 0 16,1-1-16,-1 1 15,0 0-15,0 0 0,-24 0 16,24-1-16,-24 1 16,-24 24-16,0 0 15,0 0-15,0 0 16,-1 0-16,1 0 15,0 24-15,0 1 0,0-1 16,24 0-16,-25 0 16,25 0-16,0 1 15,0 23-15,0-24 0,0 0 16,0 1 0,25-1-16,-1-24 0,0 0 15,0 0-15,0-24 16,1 24-16,23-25 0,0 1 15,-23 0-15,23-24 0,-24 23 16,25 1-16,-25 0 16,0 0-16,0 0 0,-24-1 15,0 1 1,0 0-16,0 0 16,0 0-1,24 24-15,0 24 16,-24 0-16,25 0 15,-25 25-15,0-25 16,0 0-16,0 24 16,0-23-16,0-1 0,0 0 15,0-48 1</inkml:trace>
  <inkml:trace contextRef="#ctx0" brushRef="#br0" timeOffset="60316">2429 920 0,'-48'0'15,"48"24"-15,-24-24 0,-1 0 16,25 24-16,25-24 31,-1 0-31</inkml:trace>
  <inkml:trace contextRef="#ctx0" brushRef="#br0" timeOffset="60885">2695 1065 0,'25'0'16,"-25"-24"-16,0 0 15,24 24-15,-24-25 0,0-23 31,-24 48-15,-1 0 0,1 24-16,0-24 15,24 24-15,-24 1 0,0-1 16,-1 24-16,1-24 0,24 0 16,0 25-16,0-25 15,0 0-15,0 0 16,24-24-16,1 25 15,-1-25-15,0-25 16,0 1-16,0 24 16,1-24-16,-1 0 0,0 0 15,-24-1-15,24 1 0,0 0 16,-24 48 0,0 0-16,0 1 15,0-1-15,0 24 0,0 1 16,0-1-16,0 0 15,0 1-15,0-1 0,0 1 16,0-1-16,0-24 0,-24 24 16,24-23-16,-24 23 15,0-24-15,0 0 0,-25-24 16,25 25-16,0-25 16,0-25-16,-1 1 0,25 0 15,0-24-15,0-1 16,25 1-16,-25 0 0,48-1 15,-24 1-15,0-1 0,25 1 16,-25 24-16,24 0 16,-24-1-16,1 1 0,23 24 15</inkml:trace>
  <inkml:trace contextRef="#ctx0" brushRef="#br0" timeOffset="61294">3058 871 0,'0'-72'16,"0"23"-16,-24 25 16,24 0-16,0 0 15,0 48 1,-24-24 0,24 24-16,0 0 0,0 1 15,0 23-15,0-24 16,0 0-16,0 1 0,0 23 15,0-24-15,0 0 16,0 1-16,0-1 0,24 0 16,0-24 15,-24-24-15,24 0-16,1-1 15,-1 1-15,-24 0 16,24 24-16,0 0 15,0 0 1,-24 24-16,0 0 0,25 1 16,-25-1-16,0 0 15,0 0-15,24 0 0,-24 0 16,0 1-16</inkml:trace>
  <inkml:trace contextRef="#ctx0" brushRef="#br0" timeOffset="61793">3397 654 0,'0'-25'0,"-24"25"15,24 25 16,24-25-31,-24 24 0,24 0 16,-24 0-16,0 0 0,24 25 16,-24-1-16,0-24 15,0 25-15,0-25 0,0 0 16,0 0-16,-24 1 16,24-1-16,0 0 15,24-24 1,-24-24-1,24 0-15,-24-1 0,25 1 16,-1 0-16,-24 0 16,24 0-16,0-1 0,0 1 15,1 24-15,-1-24 16,0 24-16,0 0 0,0 0 16,1 24-16,-25 0 0,24-24 15,-24 25-15,24-1 16,-24 0-16,0 0 0,-24 0 15,0 1 1,-1-1-16,1 0 0,0-24 16,0 24-16,0-24 0,-1 0 15,1 0-15,24-24 16,0 0-16,24-25 16</inkml:trace>
  <inkml:trace contextRef="#ctx0" brushRef="#br0" timeOffset="62557">3953 702 0,'49'-24'0,"-25"0"0,0 24 16,-24-25-1,0 50 17,-24-25-32,24 24 15,-24 0-15,-25 73 31,49-73-31,24 0 32,1-24-32,-1 0 15,0-24-15,0 24 0,0-24 16,-24 0-16,25-1 0,-25 1 16,0 0-1,-25 0-15,25 0 16,-24 24-1,0 0 1,48 0 15,0 0-15,-24-25-16,25 25 16,-1 0-16,0-24 0,0 24 15,0-24 1,1 24-16,-1 0 15,-24 24-15,0 0 16,0 1 0,0-1-16,0 0 15,0 0-15,24 0 0,-24 1 16,24-1 0,-24 0-16,24-24 0,0 24 15,1-24 1,-1 0-16,0 0 0,-24-24 15,24 0-15,0 0 16,-24-25-16,0 25 16,0 0-16,0-25 0,0 25 15,0 0-15,0 0 0,0 0 16,0 0-16,0 48 31,0 0-15,0 0-16,0 0 15,25 0-15,-25 1 16,24-25-16,0 0 16,0 0-16,0 0 15,1 0-15,-1 0 16,0 0-16,0 0 16,0 0-16</inkml:trace>
  <inkml:trace contextRef="#ctx0" brushRef="#br0" timeOffset="62859">4776 581 0,'0'-24'0,"0"0"16,0 0-16,0-25 0,0 25 15,0 0 1,0 0-16,24 48 31,0 0-15,-24 0-16,24 0 0,-24 1 15,24-25-15,-24 24 16,25-24-16,-25 24 0,-25-24 31,25-24-31,-24 24 16,0-24-16,24-1 0,0-23 16,0 24-16,0-25 15,0 1-15,24 24 0,25-25 16,-25 25-16,24 0 15,-24 0-15,25 24 0,-25 24 16,0 0-16</inkml:trace>
  <inkml:trace contextRef="#ctx0" brushRef="#br0" timeOffset="63712">3252 1887 0,'0'-72'16,"24"23"-16,-24 25 15,0 0-15,0 0 0,-121 169 47,97-97-31,0 25-16,-1 0 0,1 23 16,24-23-16,24-1 0,1-23 15,23 23-15,25-23 0,-25-25 16,24 0-16,25 0 15</inkml:trace>
  <inkml:trace contextRef="#ctx0" brushRef="#br0" timeOffset="64167">3977 1887 0,'0'-24'16,"0"0"-1,0 0 1,-24 24-16,24-24 0,-24 24 16,0 0-16,0 0 0,-1 0 15,-23 24-15,24 0 16,-24 0-16,23 0 0,-23 25 15,24-1-15,0-24 16,-1 25-16,25-1 0,0 0 16,0-23-16,25 23 0,-1-24 15,24 0-15,1-24 16,-1 0-16,0 0 0,1 0 16</inkml:trace>
  <inkml:trace contextRef="#ctx0" brushRef="#br0" timeOffset="65104">4389 1887 0,'24'-24'0,"0"0"15,-24 0 1,0 0 15,-24 24-31,0 0 16,-1 0-16,1 0 15,0 0-15,0 24 0,0 0 16,0 0-16,-1 0 0,1 1 16,0 23-16,24-24 15,-24 25-15,24-25 0,0 0 16,0 0-16,0 0 15,0 0-15,24 1 0,0-25 16,0 0-16,1 0 0,-1 0 16,0 0-16,0-25 15,0 25-15,0-24 0,-24 0 16,25-24 0,-25 24-16,0-1 15,0 1-15,0 0 0,0 48 31,0 0-15,0 1 0,24-1-16,-24 0 15,24-24-15,0 24 0,0-24 16,1 0 0,-1 0-16,0-24 0,0 24 15,0-24-15,1 0 16,-1-25-16,0 25 0,0-24 15,-24-1-15,24-23 16,-24 23-16,0-23 0,25 23 16,-25 1-16,0 0 0,0 23 15,0 1-15,-25 24 16,1 24-16,24 1 16,-24 23-16,24 0 0,0 1 15,0-1-15,0 0 16,0 1-16,0-1 15,0 1-15,24-25 0,0 0 16,-24 0-16,25 0 0,-1-24 16,0 0-16,0 0 0,0 0 15,25 0-15,-25-24 16,0 0-16,0-24 0,0 23 16,1-23-16,-1 0 15,-24 23-15,24-23 0,-24 0 16,0-1-16,0 1 0,-24 0 15,24 23-15,-24-23 16,24 24-16,-25 48 31,25 0-31,0 0 0,0 25 16,25-1-16,-25 0 0,24-23 16,0 23-16,-24 0 15,24-23-15,0 23 0,-24-24 16,25 0-16,-1 1 15,-24-1-15</inkml:trace>
  <inkml:trace contextRef="#ctx0" brushRef="#br0" timeOffset="65542">5187 1476 0,'0'-24'15,"0"0"-15,0 48 32,0 0-17,0 0-15,24 25 0,-24-25 16,0 24-16,24 1 16,-24-1-16,0-24 0,25 25 15,-25-25-15,0 24 0,0-24 16,0 1-1,-25-25-15,25-25 32,0 1-32,0 0 0,0 0 15,0 0-15,0-1 0,25 1 16,-25 0-16,24 0 16,0 24-16,0 0 15,0 0-15,-24 24 16,24 0-16,1 0 0,-25 1 15,0-1-15,0 0 16,0 0-16,0 0 0,0 1 16,-25-25-16,1 24 0,0-24 15,0 0 1,0 0-16,0 0 16</inkml:trace>
  <inkml:trace contextRef="#ctx0" brushRef="#br0" timeOffset="65979">5671 1645 0,'48'-48'0,"-48"24"32,-24 24-17,0 0-15,0 0 16,-1 0-1,25 24-15,-24-24 16,0 24-16,24 0 0,-24-24 16,24 25-16,-24-1 15,24 0-15,0 0 0,0 0 16,0 1-16,24-25 0,-24 24 16,24-24-16,0 0 15,-24-24-15,24 24 16,1 0-16,-1-25 15,-24 1-15,24 0 0,-24 0 16,24 24-16,-24-24 0,0-1 16,0 1-1,24 48 1,-24 1 0,0-1-16,0 0 0,25 0 15,-25 0-15,0 1 0,24-1 16,0 0-1,0-24-15,0-24 16</inkml:trace>
  <inkml:trace contextRef="#ctx0" brushRef="#br0" timeOffset="66794">6106 1645 0,'0'-24'0,"24"24"15,-24-24-15,-24 0 31,24 0-15,-24 24 0,0 0-16,0 0 15,-1 0-15,1 0 16,0 24-16,0-24 0,24 24 16,-24 0-16,24 0 0,0 1 15,0-1-15,0 0 16,0 0-16,24 0 0,0 1 15,0-25-15,0 24 0,1-24 16,23 0-16,-24 0 16,0 0-16,25-24 0,-25 24 15,0-25-15,0 1 16,1 0-16,-25 0 0,0-25 16,0 25-16,0-24 0,0 0 15,0-1-15,0 1 16,0-25-16,0 25 0,0-1 15,0 1-15,0 0 16,0 23-16,0 1 0,0 48 16,24 25-1,-24-25-15,0 24 16,24 1-16,-24-1 0,24 25 16,-24-25-16,24 1 15,0-25-15,-24 24 0,25 0 16,-25-23-1,24-25-15,0 0 16,-24-25 0,0 1-16,24 0 15,-24 0-15,24-24 0,-24 23 16,25 1-16,-1-24 16,-24 24-16,24 24 0,-24-25 15,24 25-15,-24 25 31,0-1-31,0 0 0,0 0 16,0 0-16,0 1 0,-24-1 16,0-24-16,24 24 15,-24-24-15,-1 0 16,1 0-16,0 0 16,72 24 30,-23-24-46,23 24 0,-24 0 16,73 25 0,-73-25-16,0-24 15,25 24-15,-25-24 0,0 0 16,0 0 0</inkml:trace>
  <inkml:trace contextRef="#ctx0" brushRef="#br0" timeOffset="67059">6759 1137 0,'0'-48'16,"0"24"-16,0 0 0,0 0 16,0-1-16,0 1 15,0 0-15,25 24 16,-25 24-1,24-24-15,0 24 0,0 1 0,24 23 16,-23 0-16,23 1 16,0-1-16,-23 25 0,47 72 15,-48-73 1,-24 1-16,-24-1 0,-48 1 16,-1 0-16,-24-1 0,-48-23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dirty="0"/>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dirty="0"/>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dirty="0"/>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9/9/2021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dirty="0"/>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MouriTechUI5Fiori/blob/master/Day%204/multiplefunctionExercise/reuse.txt" TargetMode="External"/><Relationship Id="rId4" Type="http://schemas.openxmlformats.org/officeDocument/2006/relationships/hyperlink" Target="https://github.com/soyuztechnologies/MouriTechUI5Fiori/blob/master/Day%204/multiplefunctionExercise/index.txt"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4/Validation/reuse.js"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github.com/soyuztechnologies/MouriTechUI5Fiori/blob/master/Day%204/Validation/index.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github.com/soyuztechnologies/MouriTechUI5Fiori/blob/master/Day%204/Debugger/index.html" TargetMode="External"/><Relationship Id="rId5" Type="http://schemas.openxmlformats.org/officeDocument/2006/relationships/hyperlink" Target="https://github.com/soyuztechnologies/MouriTechUI5Fiori/blob/master/Day%204/Debugger/reuse.js" TargetMode="Externa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4/Dynamic%20Element/reuse.j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https://github.com/soyuztechnologies/MouriTechUI5Fiori/blob/master/Day%204/Dynamic%20Element/index.html"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21.em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emf"/><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20.emf"/><Relationship Id="rId4" Type="http://schemas.openxmlformats.org/officeDocument/2006/relationships/image" Target="../media/image17.emf"/><Relationship Id="rId9" Type="http://schemas.openxmlformats.org/officeDocument/2006/relationships/customXml" Target="../ink/ink4.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4/Sync/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hyperlink" Target="https://github.com/soyuztechnologies/MouriTechUI5Fiori/blob/master/Day%204/Sync/reuse.j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27.tiff"/><Relationship Id="rId10" Type="http://schemas.openxmlformats.org/officeDocument/2006/relationships/image" Target="../media/image2.png"/><Relationship Id="rId4" Type="http://schemas.openxmlformats.org/officeDocument/2006/relationships/image" Target="../media/image26.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1.jpg"/><Relationship Id="rId7" Type="http://schemas.openxmlformats.org/officeDocument/2006/relationships/image" Target="../media/image3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4/FirstEx.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hyperlink" Target="https://www.jsonlint.com/"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github.com/soyuztechnologies/MouriTechUI5Fiori/blob/master/Day%204/JSON.txt"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google.com/maps"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4/OutPutFunction/library/reuse.js"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github.com/soyuztechnologies/MouriTechUI5Fiori/blob/master/Day%204/OutPutFunction/index.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84A8F6C7-2184-4B3C-A4E7-94D081449B93}"/>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 name="TextBox 3">
            <a:extLst>
              <a:ext uri="{FF2B5EF4-FFF2-40B4-BE49-F238E27FC236}">
                <a16:creationId xmlns:a16="http://schemas.microsoft.com/office/drawing/2014/main" id="{67845579-6231-4039-BF83-B292DE4504D0}"/>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1" name="TextBox 4">
            <a:extLst>
              <a:ext uri="{FF2B5EF4-FFF2-40B4-BE49-F238E27FC236}">
                <a16:creationId xmlns:a16="http://schemas.microsoft.com/office/drawing/2014/main" id="{04B34E69-7D09-4E38-83A9-7AF02E8B2878}"/>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12" name="Picture 11">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3" name="TextBox 7">
            <a:extLst>
              <a:ext uri="{FF2B5EF4-FFF2-40B4-BE49-F238E27FC236}">
                <a16:creationId xmlns:a16="http://schemas.microsoft.com/office/drawing/2014/main" id="{4A37B791-357A-44CD-890F-6422F05F0AFF}"/>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4</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E6E365-1157-4C16-B16B-3BFAA023A8BC}"/>
              </a:ext>
            </a:extLst>
          </p:cNvPr>
          <p:cNvSpPr txBox="1">
            <a:spLocks/>
          </p:cNvSpPr>
          <p:nvPr/>
        </p:nvSpPr>
        <p:spPr>
          <a:xfrm>
            <a:off x="320724" y="153294"/>
            <a:ext cx="8895274"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Functions with multiple parameters</a:t>
            </a:r>
          </a:p>
        </p:txBody>
      </p:sp>
      <p:sp>
        <p:nvSpPr>
          <p:cNvPr id="3" name="TextBox 2">
            <a:extLst>
              <a:ext uri="{FF2B5EF4-FFF2-40B4-BE49-F238E27FC236}">
                <a16:creationId xmlns:a16="http://schemas.microsoft.com/office/drawing/2014/main" id="{E1028556-592D-454D-8F19-2C3A5A199F7B}"/>
              </a:ext>
            </a:extLst>
          </p:cNvPr>
          <p:cNvSpPr txBox="1"/>
          <p:nvPr/>
        </p:nvSpPr>
        <p:spPr>
          <a:xfrm>
            <a:off x="382270" y="904725"/>
            <a:ext cx="8772182" cy="3693319"/>
          </a:xfrm>
          <a:prstGeom prst="rect">
            <a:avLst/>
          </a:prstGeom>
          <a:noFill/>
        </p:spPr>
        <p:txBody>
          <a:bodyPr wrap="square" rtlCol="0">
            <a:spAutoFit/>
          </a:bodyPr>
          <a:lstStyle/>
          <a:p>
            <a:pPr marL="285750" indent="-285750" algn="just">
              <a:buFont typeface="Arial" panose="020B0604020202020204" pitchFamily="34" charset="0"/>
              <a:buChar char="•"/>
            </a:pPr>
            <a:r>
              <a:rPr kumimoji="0" lang="en-US" altLang="en-US" sz="1800" b="0" i="0" u="none" strike="noStrike" cap="none" normalizeH="0" baseline="0" dirty="0">
                <a:ln>
                  <a:noFill/>
                </a:ln>
                <a:effectLst/>
                <a:latin typeface="Calibri (Body)"/>
              </a:rPr>
              <a:t>A JavaScript function does not perform any checking on parameter values (arguments).</a:t>
            </a:r>
          </a:p>
          <a:p>
            <a:pPr marL="285750" indent="-285750" algn="just">
              <a:buFont typeface="Arial" panose="020B0604020202020204" pitchFamily="34" charset="0"/>
              <a:buChar char="•"/>
            </a:pPr>
            <a:r>
              <a:rPr lang="en-US" b="0" i="0" dirty="0">
                <a:solidFill>
                  <a:srgbClr val="000000"/>
                </a:solidFill>
                <a:effectLst/>
                <a:latin typeface="Calibri (Body)"/>
              </a:rPr>
              <a:t>Function </a:t>
            </a:r>
            <a:r>
              <a:rPr lang="en-US" i="0" dirty="0">
                <a:solidFill>
                  <a:srgbClr val="000000"/>
                </a:solidFill>
                <a:effectLst/>
                <a:latin typeface="Calibri (Body)"/>
              </a:rPr>
              <a:t>parameters</a:t>
            </a:r>
            <a:r>
              <a:rPr lang="en-US" b="0" i="0" dirty="0">
                <a:solidFill>
                  <a:srgbClr val="000000"/>
                </a:solidFill>
                <a:effectLst/>
                <a:latin typeface="Calibri (Body)"/>
              </a:rPr>
              <a:t> are the </a:t>
            </a:r>
            <a:r>
              <a:rPr lang="en-US" i="0" dirty="0">
                <a:solidFill>
                  <a:srgbClr val="000000"/>
                </a:solidFill>
                <a:effectLst/>
                <a:latin typeface="Calibri (Body)"/>
              </a:rPr>
              <a:t>names</a:t>
            </a:r>
            <a:r>
              <a:rPr lang="en-US" b="0" i="0" dirty="0">
                <a:solidFill>
                  <a:srgbClr val="000000"/>
                </a:solidFill>
                <a:effectLst/>
                <a:latin typeface="Calibri (Body)"/>
              </a:rPr>
              <a:t> listed in the function definition.</a:t>
            </a:r>
          </a:p>
          <a:p>
            <a:pPr marL="285750" indent="-285750" algn="just">
              <a:buFont typeface="Arial" panose="020B0604020202020204" pitchFamily="34" charset="0"/>
              <a:buChar char="•"/>
            </a:pPr>
            <a:r>
              <a:rPr kumimoji="0" lang="en-US" altLang="en-US" b="0" i="0" u="none" strike="noStrike" cap="none" normalizeH="0" baseline="0" dirty="0">
                <a:ln>
                  <a:noFill/>
                </a:ln>
                <a:effectLst/>
                <a:latin typeface="Calibri (Body)"/>
              </a:rPr>
              <a:t>If a function is called with </a:t>
            </a:r>
            <a:r>
              <a:rPr kumimoji="0" lang="en-US" altLang="en-US" b="1" i="0" u="none" strike="noStrike" cap="none" normalizeH="0" baseline="0" dirty="0">
                <a:ln>
                  <a:noFill/>
                </a:ln>
                <a:effectLst/>
                <a:latin typeface="Calibri (Body)"/>
              </a:rPr>
              <a:t>missing arguments</a:t>
            </a:r>
            <a:r>
              <a:rPr kumimoji="0" lang="en-US" altLang="en-US" b="0" i="0" u="none" strike="noStrike" cap="none" normalizeH="0" baseline="0" dirty="0">
                <a:ln>
                  <a:noFill/>
                </a:ln>
                <a:effectLst/>
                <a:latin typeface="Calibri (Body)"/>
              </a:rPr>
              <a:t> (less than declared), the missing values are set to undefined.</a:t>
            </a:r>
          </a:p>
          <a:p>
            <a:pPr marL="285750" indent="-285750" algn="just">
              <a:buFont typeface="Arial" panose="020B0604020202020204" pitchFamily="34" charset="0"/>
              <a:buChar char="•"/>
            </a:pPr>
            <a:endParaRPr lang="en-US" b="0" dirty="0">
              <a:solidFill>
                <a:srgbClr val="000000"/>
              </a:solidFill>
              <a:effectLst/>
              <a:latin typeface="Calibri (Body)"/>
            </a:endParaRPr>
          </a:p>
          <a:p>
            <a:r>
              <a:rPr lang="en-US" b="1" dirty="0">
                <a:solidFill>
                  <a:srgbClr val="000000"/>
                </a:solidFill>
                <a:effectLst/>
                <a:latin typeface="Calibri (Body)"/>
              </a:rPr>
              <a:t>Syntax of function with multiple parameters</a:t>
            </a:r>
          </a:p>
          <a:p>
            <a:r>
              <a:rPr lang="en-US" b="0" i="0" dirty="0">
                <a:solidFill>
                  <a:srgbClr val="0000CD"/>
                </a:solidFill>
                <a:effectLst/>
                <a:latin typeface="Calibri (Body)"/>
              </a:rPr>
              <a:t>function</a:t>
            </a:r>
            <a:r>
              <a:rPr lang="en-US" b="0" i="0" dirty="0">
                <a:solidFill>
                  <a:srgbClr val="000000"/>
                </a:solidFill>
                <a:effectLst/>
                <a:latin typeface="Calibri (Body)"/>
              </a:rPr>
              <a:t> </a:t>
            </a:r>
            <a:r>
              <a:rPr lang="en-US" b="0" i="1" dirty="0" err="1">
                <a:solidFill>
                  <a:srgbClr val="000000"/>
                </a:solidFill>
                <a:effectLst/>
                <a:latin typeface="Calibri (Body)"/>
              </a:rPr>
              <a:t>functionName</a:t>
            </a:r>
            <a:r>
              <a:rPr lang="en-US" b="0" i="0" dirty="0">
                <a:solidFill>
                  <a:srgbClr val="000000"/>
                </a:solidFill>
                <a:effectLst/>
                <a:latin typeface="Calibri (Body)"/>
              </a:rPr>
              <a:t>(</a:t>
            </a:r>
            <a:r>
              <a:rPr lang="en-US" b="0" i="1" dirty="0">
                <a:solidFill>
                  <a:srgbClr val="000000"/>
                </a:solidFill>
                <a:effectLst/>
                <a:latin typeface="Calibri (Body)"/>
              </a:rPr>
              <a:t>parameter1, parameter2, parameter3</a:t>
            </a:r>
            <a:r>
              <a:rPr lang="en-US" b="0" i="0" dirty="0">
                <a:solidFill>
                  <a:srgbClr val="000000"/>
                </a:solidFill>
                <a:effectLst/>
                <a:latin typeface="Calibri (Body)"/>
              </a:rPr>
              <a:t>) {</a:t>
            </a:r>
            <a:br>
              <a:rPr lang="en-US" dirty="0">
                <a:latin typeface="Calibri (Body)"/>
              </a:rPr>
            </a:br>
            <a:r>
              <a:rPr lang="en-US" b="0" i="0" dirty="0">
                <a:solidFill>
                  <a:srgbClr val="000000"/>
                </a:solidFill>
                <a:effectLst/>
                <a:latin typeface="Calibri (Body)"/>
              </a:rPr>
              <a:t>  </a:t>
            </a:r>
            <a:r>
              <a:rPr lang="en-US" b="0" i="0" dirty="0">
                <a:solidFill>
                  <a:srgbClr val="008000"/>
                </a:solidFill>
                <a:effectLst/>
                <a:latin typeface="Calibri (Body)"/>
              </a:rPr>
              <a:t>// </a:t>
            </a:r>
            <a:r>
              <a:rPr lang="en-US" b="0" i="1" dirty="0">
                <a:solidFill>
                  <a:srgbClr val="008000"/>
                </a:solidFill>
                <a:effectLst/>
                <a:latin typeface="Calibri (Body)"/>
              </a:rPr>
              <a:t>code to be executed</a:t>
            </a:r>
            <a:br>
              <a:rPr lang="en-US" b="0" i="0" dirty="0">
                <a:solidFill>
                  <a:srgbClr val="008000"/>
                </a:solidFill>
                <a:effectLst/>
                <a:latin typeface="Calibri (Body)"/>
              </a:rPr>
            </a:br>
            <a:r>
              <a:rPr lang="en-US" b="0" i="0" dirty="0">
                <a:solidFill>
                  <a:srgbClr val="000000"/>
                </a:solidFill>
                <a:effectLst/>
                <a:latin typeface="Calibri (Body)"/>
              </a:rPr>
              <a:t>}</a:t>
            </a:r>
          </a:p>
          <a:p>
            <a:endParaRPr lang="en-US" dirty="0">
              <a:solidFill>
                <a:srgbClr val="000000"/>
              </a:solidFill>
              <a:latin typeface="Calibri (Body)"/>
            </a:endParaRPr>
          </a:p>
          <a:p>
            <a:endParaRPr lang="en-US" dirty="0">
              <a:solidFill>
                <a:srgbClr val="000000"/>
              </a:solidFill>
              <a:latin typeface="Calibri (Body)"/>
            </a:endParaRPr>
          </a:p>
          <a:p>
            <a:endParaRPr lang="en-US" b="0" dirty="0">
              <a:solidFill>
                <a:srgbClr val="000000"/>
              </a:solidFill>
              <a:effectLst/>
              <a:latin typeface="Calibri (Body)"/>
            </a:endParaRPr>
          </a:p>
          <a:p>
            <a:endParaRPr lang="en-US" b="0" dirty="0">
              <a:solidFill>
                <a:srgbClr val="000000"/>
              </a:solidFill>
              <a:effectLst/>
              <a:latin typeface="Calibri (Body)"/>
            </a:endParaRPr>
          </a:p>
        </p:txBody>
      </p:sp>
      <p:pic>
        <p:nvPicPr>
          <p:cNvPr id="4" name="Picture 3">
            <a:extLst>
              <a:ext uri="{FF2B5EF4-FFF2-40B4-BE49-F238E27FC236}">
                <a16:creationId xmlns:a16="http://schemas.microsoft.com/office/drawing/2014/main" id="{34313965-98F8-4A87-8B5E-91C845FB5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pic>
        <p:nvPicPr>
          <p:cNvPr id="7" name="Picture 6">
            <a:extLst>
              <a:ext uri="{FF2B5EF4-FFF2-40B4-BE49-F238E27FC236}">
                <a16:creationId xmlns:a16="http://schemas.microsoft.com/office/drawing/2014/main" id="{60A7C940-B9B2-49B5-A729-4E622D30FAF1}"/>
              </a:ext>
            </a:extLst>
          </p:cNvPr>
          <p:cNvPicPr>
            <a:picLocks noChangeAspect="1"/>
          </p:cNvPicPr>
          <p:nvPr/>
        </p:nvPicPr>
        <p:blipFill>
          <a:blip r:embed="rId3"/>
          <a:stretch>
            <a:fillRect/>
          </a:stretch>
        </p:blipFill>
        <p:spPr>
          <a:xfrm>
            <a:off x="7772666" y="1915036"/>
            <a:ext cx="4037064" cy="2347130"/>
          </a:xfrm>
          <a:prstGeom prst="rect">
            <a:avLst/>
          </a:prstGeom>
        </p:spPr>
      </p:pic>
      <p:grpSp>
        <p:nvGrpSpPr>
          <p:cNvPr id="8" name="Group 7">
            <a:extLst>
              <a:ext uri="{FF2B5EF4-FFF2-40B4-BE49-F238E27FC236}">
                <a16:creationId xmlns:a16="http://schemas.microsoft.com/office/drawing/2014/main" id="{65A7BED4-8667-412A-981E-48982E3136A9}"/>
              </a:ext>
            </a:extLst>
          </p:cNvPr>
          <p:cNvGrpSpPr/>
          <p:nvPr/>
        </p:nvGrpSpPr>
        <p:grpSpPr>
          <a:xfrm>
            <a:off x="565099" y="4951865"/>
            <a:ext cx="969818" cy="920488"/>
            <a:chOff x="9904413" y="801688"/>
            <a:chExt cx="2668588" cy="2306638"/>
          </a:xfrm>
          <a:solidFill>
            <a:srgbClr val="F1C96C"/>
          </a:solidFill>
        </p:grpSpPr>
        <p:sp>
          <p:nvSpPr>
            <p:cNvPr id="9" name="Freeform 11">
              <a:extLst>
                <a:ext uri="{FF2B5EF4-FFF2-40B4-BE49-F238E27FC236}">
                  <a16:creationId xmlns:a16="http://schemas.microsoft.com/office/drawing/2014/main" id="{D98D23EE-62E1-4A3A-B488-5D053471DA35}"/>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10" name="Freeform 12">
              <a:extLst>
                <a:ext uri="{FF2B5EF4-FFF2-40B4-BE49-F238E27FC236}">
                  <a16:creationId xmlns:a16="http://schemas.microsoft.com/office/drawing/2014/main" id="{62AF1E3C-F465-4880-81B5-C040AB5E20D4}"/>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1" name="Freeform 13">
              <a:extLst>
                <a:ext uri="{FF2B5EF4-FFF2-40B4-BE49-F238E27FC236}">
                  <a16:creationId xmlns:a16="http://schemas.microsoft.com/office/drawing/2014/main" id="{035C6897-9600-4B5E-ACA9-75804E8D8BC1}"/>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2" name="Freeform 14">
              <a:extLst>
                <a:ext uri="{FF2B5EF4-FFF2-40B4-BE49-F238E27FC236}">
                  <a16:creationId xmlns:a16="http://schemas.microsoft.com/office/drawing/2014/main" id="{04017202-6FEE-4017-8077-AD142C5E9856}"/>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13" name="Straight Connector 12">
            <a:extLst>
              <a:ext uri="{FF2B5EF4-FFF2-40B4-BE49-F238E27FC236}">
                <a16:creationId xmlns:a16="http://schemas.microsoft.com/office/drawing/2014/main" id="{47300108-7BA8-480F-AF94-DC0A1E1320C3}"/>
              </a:ext>
            </a:extLst>
          </p:cNvPr>
          <p:cNvCxnSpPr/>
          <p:nvPr/>
        </p:nvCxnSpPr>
        <p:spPr>
          <a:xfrm>
            <a:off x="254267" y="4701486"/>
            <a:ext cx="7518399" cy="0"/>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F92861A0-D6E0-4EEA-A220-882F867A9B0B}"/>
              </a:ext>
            </a:extLst>
          </p:cNvPr>
          <p:cNvSpPr txBox="1"/>
          <p:nvPr/>
        </p:nvSpPr>
        <p:spPr>
          <a:xfrm>
            <a:off x="1747093" y="4828040"/>
            <a:ext cx="4170130" cy="923330"/>
          </a:xfrm>
          <a:prstGeom prst="rect">
            <a:avLst/>
          </a:prstGeom>
          <a:noFill/>
        </p:spPr>
        <p:txBody>
          <a:bodyPr wrap="square" rtlCol="0">
            <a:spAutoFit/>
          </a:bodyPr>
          <a:lstStyle/>
          <a:p>
            <a:r>
              <a:rPr lang="en-US" dirty="0"/>
              <a:t>Exercise code links for Multiple parameter</a:t>
            </a: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5">
                  <a:extLst>
                    <a:ext uri="{A12FA001-AC4F-418D-AE19-62706E023703}">
                      <ahyp:hlinkClr xmlns:ahyp="http://schemas.microsoft.com/office/drawing/2018/hyperlinkcolor" val="tx"/>
                    </a:ext>
                  </a:extLst>
                </a:hlinkClick>
              </a:rPr>
              <a:t>reuse.js</a:t>
            </a:r>
            <a:endParaRPr lang="en-US" dirty="0">
              <a:solidFill>
                <a:schemeClr val="bg2">
                  <a:lumMod val="75000"/>
                </a:schemeClr>
              </a:solidFill>
            </a:endParaRPr>
          </a:p>
        </p:txBody>
      </p:sp>
      <p:sp>
        <p:nvSpPr>
          <p:cNvPr id="15" name="Footer Placeholder 45">
            <a:extLst>
              <a:ext uri="{FF2B5EF4-FFF2-40B4-BE49-F238E27FC236}">
                <a16:creationId xmlns:a16="http://schemas.microsoft.com/office/drawing/2014/main" id="{05CB1205-85AC-4B83-8C89-CCABCF9DD1FF}"/>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562900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Validations in JavaScript</a:t>
            </a: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6" name="Rectangle 1">
            <a:extLst>
              <a:ext uri="{FF2B5EF4-FFF2-40B4-BE49-F238E27FC236}">
                <a16:creationId xmlns:a16="http://schemas.microsoft.com/office/drawing/2014/main" id="{19C805FA-3D13-4900-8127-AB7D574D133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Footer Placeholder 45">
            <a:extLst>
              <a:ext uri="{FF2B5EF4-FFF2-40B4-BE49-F238E27FC236}">
                <a16:creationId xmlns:a16="http://schemas.microsoft.com/office/drawing/2014/main" id="{B9F4500B-16F6-4B25-A235-9DB9C2DE364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10" name="Subtitle 2">
            <a:extLst>
              <a:ext uri="{FF2B5EF4-FFF2-40B4-BE49-F238E27FC236}">
                <a16:creationId xmlns:a16="http://schemas.microsoft.com/office/drawing/2014/main" id="{C340D1C3-7AFD-4EDB-8AB3-A6F3DBC3ED69}"/>
              </a:ext>
            </a:extLst>
          </p:cNvPr>
          <p:cNvSpPr txBox="1">
            <a:spLocks/>
          </p:cNvSpPr>
          <p:nvPr/>
        </p:nvSpPr>
        <p:spPr>
          <a:xfrm>
            <a:off x="298937" y="814445"/>
            <a:ext cx="6865540" cy="4416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b="0" i="0" dirty="0">
                <a:solidFill>
                  <a:srgbClr val="000000"/>
                </a:solidFill>
                <a:effectLst/>
                <a:latin typeface="Calibri (Body)"/>
              </a:rPr>
              <a:t>Data validation is the process of ensuring that user input is clean, correct, and useful.</a:t>
            </a:r>
          </a:p>
          <a:p>
            <a:pPr algn="just"/>
            <a:r>
              <a:rPr lang="en-US" sz="1800" b="0" i="0" dirty="0">
                <a:solidFill>
                  <a:srgbClr val="000000"/>
                </a:solidFill>
                <a:effectLst/>
                <a:latin typeface="Calibri (Body)"/>
              </a:rPr>
              <a:t>Most often, the purpose of data validation is to ensure correct user input.</a:t>
            </a:r>
          </a:p>
          <a:p>
            <a:pPr algn="just"/>
            <a:r>
              <a:rPr lang="en-US" altLang="en-US" sz="1800" dirty="0">
                <a:solidFill>
                  <a:srgbClr val="333333"/>
                </a:solidFill>
                <a:latin typeface="Calibri (Body)"/>
                <a:cs typeface="Arial" panose="020B0604020202020204" pitchFamily="34" charset="0"/>
              </a:rPr>
              <a:t>In </a:t>
            </a:r>
            <a:r>
              <a:rPr lang="en-US" sz="1800" b="0" i="0" dirty="0">
                <a:solidFill>
                  <a:srgbClr val="333333"/>
                </a:solidFill>
                <a:effectLst/>
                <a:latin typeface="Calibri (Body)"/>
              </a:rPr>
              <a:t>JavaScript, we can validate name, password, email, date, mobile numbers and more fields.</a:t>
            </a:r>
          </a:p>
          <a:p>
            <a:pPr algn="just"/>
            <a:r>
              <a:rPr lang="en-US" altLang="en-US" sz="1800" dirty="0">
                <a:solidFill>
                  <a:srgbClr val="333333"/>
                </a:solidFill>
                <a:latin typeface="Calibri (Body)"/>
                <a:cs typeface="Arial" panose="020B0604020202020204" pitchFamily="34" charset="0"/>
              </a:rPr>
              <a:t>In JS the “=” is operator is  assignment operator and “==” is comparison operator.</a:t>
            </a:r>
          </a:p>
          <a:p>
            <a:pPr algn="just"/>
            <a:r>
              <a:rPr lang="en-US" altLang="en-US" sz="1800" dirty="0">
                <a:solidFill>
                  <a:srgbClr val="333333"/>
                </a:solidFill>
                <a:latin typeface="Calibri (Body)"/>
                <a:cs typeface="Arial" panose="020B0604020202020204" pitchFamily="34" charset="0"/>
              </a:rPr>
              <a:t>“===” is a strict equal, which  compare value and datatype.</a:t>
            </a:r>
          </a:p>
          <a:p>
            <a:pPr marL="0" indent="0" eaLnBrk="0" fontAlgn="base" hangingPunct="0">
              <a:lnSpc>
                <a:spcPct val="100000"/>
              </a:lnSpc>
              <a:spcBef>
                <a:spcPct val="0"/>
              </a:spcBef>
              <a:spcAft>
                <a:spcPct val="0"/>
              </a:spcAft>
              <a:buFontTx/>
              <a:buNone/>
            </a:pPr>
            <a:endParaRPr lang="en-US" altLang="en-US" sz="1800" dirty="0">
              <a:latin typeface="Calibri (Body)"/>
            </a:endParaRPr>
          </a:p>
        </p:txBody>
      </p:sp>
      <p:grpSp>
        <p:nvGrpSpPr>
          <p:cNvPr id="9" name="Group 8">
            <a:extLst>
              <a:ext uri="{FF2B5EF4-FFF2-40B4-BE49-F238E27FC236}">
                <a16:creationId xmlns:a16="http://schemas.microsoft.com/office/drawing/2014/main" id="{898000AF-EE74-4B37-9B02-5F3AAE310D49}"/>
              </a:ext>
            </a:extLst>
          </p:cNvPr>
          <p:cNvGrpSpPr/>
          <p:nvPr/>
        </p:nvGrpSpPr>
        <p:grpSpPr>
          <a:xfrm>
            <a:off x="553116" y="5231423"/>
            <a:ext cx="969818" cy="920488"/>
            <a:chOff x="9904413" y="801688"/>
            <a:chExt cx="2668588" cy="2306638"/>
          </a:xfrm>
          <a:solidFill>
            <a:srgbClr val="F1C96C"/>
          </a:solidFill>
        </p:grpSpPr>
        <p:sp>
          <p:nvSpPr>
            <p:cNvPr id="11" name="Freeform 11">
              <a:extLst>
                <a:ext uri="{FF2B5EF4-FFF2-40B4-BE49-F238E27FC236}">
                  <a16:creationId xmlns:a16="http://schemas.microsoft.com/office/drawing/2014/main" id="{4ADDC4C1-3063-4346-9175-039C5A482433}"/>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12" name="Freeform 12">
              <a:extLst>
                <a:ext uri="{FF2B5EF4-FFF2-40B4-BE49-F238E27FC236}">
                  <a16:creationId xmlns:a16="http://schemas.microsoft.com/office/drawing/2014/main" id="{9908147C-4528-4AF1-9712-729413A82DC1}"/>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3" name="Freeform 13">
              <a:extLst>
                <a:ext uri="{FF2B5EF4-FFF2-40B4-BE49-F238E27FC236}">
                  <a16:creationId xmlns:a16="http://schemas.microsoft.com/office/drawing/2014/main" id="{D35B56F4-BF97-4F08-AD4D-19BD5E8E1B79}"/>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4" name="Freeform 14">
              <a:extLst>
                <a:ext uri="{FF2B5EF4-FFF2-40B4-BE49-F238E27FC236}">
                  <a16:creationId xmlns:a16="http://schemas.microsoft.com/office/drawing/2014/main" id="{D45AA153-DEDF-4942-A012-12A23412DCA3}"/>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15" name="Straight Connector 14">
            <a:extLst>
              <a:ext uri="{FF2B5EF4-FFF2-40B4-BE49-F238E27FC236}">
                <a16:creationId xmlns:a16="http://schemas.microsoft.com/office/drawing/2014/main" id="{259FA66A-1896-4A3D-A58C-4FD630ABF903}"/>
              </a:ext>
            </a:extLst>
          </p:cNvPr>
          <p:cNvCxnSpPr/>
          <p:nvPr/>
        </p:nvCxnSpPr>
        <p:spPr>
          <a:xfrm>
            <a:off x="214921" y="4771823"/>
            <a:ext cx="7518399" cy="0"/>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7EAE0F57-560E-48CC-82E8-A6B85F46DCE3}"/>
              </a:ext>
            </a:extLst>
          </p:cNvPr>
          <p:cNvSpPr txBox="1"/>
          <p:nvPr/>
        </p:nvSpPr>
        <p:spPr>
          <a:xfrm>
            <a:off x="1777114" y="5180966"/>
            <a:ext cx="4715253" cy="923330"/>
          </a:xfrm>
          <a:prstGeom prst="rect">
            <a:avLst/>
          </a:prstGeom>
          <a:noFill/>
        </p:spPr>
        <p:txBody>
          <a:bodyPr wrap="square" rtlCol="0">
            <a:spAutoFit/>
          </a:bodyPr>
          <a:lstStyle/>
          <a:p>
            <a:r>
              <a:rPr lang="en-US" dirty="0"/>
              <a:t>Exercise code links of all Output Functions </a:t>
            </a:r>
          </a:p>
          <a:p>
            <a:pPr marL="285750" indent="-285750">
              <a:buFontTx/>
              <a:buChar char="-"/>
            </a:pPr>
            <a:r>
              <a:rPr lang="en-US" dirty="0">
                <a:solidFill>
                  <a:schemeClr val="bg2">
                    <a:lumMod val="75000"/>
                  </a:schemeClr>
                </a:solidFill>
                <a:hlinkClick r:id="rId3"/>
              </a:rPr>
              <a:t>reuse.js</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4"/>
              </a:rPr>
              <a:t>Index.html</a:t>
            </a:r>
            <a:endParaRPr lang="en-US" dirty="0">
              <a:solidFill>
                <a:schemeClr val="bg2">
                  <a:lumMod val="75000"/>
                </a:schemeClr>
              </a:solidFill>
            </a:endParaRPr>
          </a:p>
        </p:txBody>
      </p:sp>
      <p:pic>
        <p:nvPicPr>
          <p:cNvPr id="3074" name="Picture 2" descr="Javascript form validation and prototype - CronJ">
            <a:extLst>
              <a:ext uri="{FF2B5EF4-FFF2-40B4-BE49-F238E27FC236}">
                <a16:creationId xmlns:a16="http://schemas.microsoft.com/office/drawing/2014/main" id="{FC0CF341-228A-4C1B-9076-D423A6D17E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6503"/>
          <a:stretch/>
        </p:blipFill>
        <p:spPr bwMode="auto">
          <a:xfrm>
            <a:off x="7287480" y="1610246"/>
            <a:ext cx="4625374" cy="3234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841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488264E-251D-4D8A-8B4D-39B92484F3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Title 3">
            <a:extLst>
              <a:ext uri="{FF2B5EF4-FFF2-40B4-BE49-F238E27FC236}">
                <a16:creationId xmlns:a16="http://schemas.microsoft.com/office/drawing/2014/main" id="{D11365D4-12FE-4DB0-B8DA-C1F8EDEA992F}"/>
              </a:ext>
            </a:extLst>
          </p:cNvPr>
          <p:cNvSpPr txBox="1">
            <a:spLocks/>
          </p:cNvSpPr>
          <p:nvPr/>
        </p:nvSpPr>
        <p:spPr>
          <a:xfrm>
            <a:off x="261764" y="14467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Debugger in JS</a:t>
            </a:r>
          </a:p>
        </p:txBody>
      </p:sp>
      <p:sp>
        <p:nvSpPr>
          <p:cNvPr id="20" name="Footer Placeholder 45">
            <a:extLst>
              <a:ext uri="{FF2B5EF4-FFF2-40B4-BE49-F238E27FC236}">
                <a16:creationId xmlns:a16="http://schemas.microsoft.com/office/drawing/2014/main" id="{B8D5BCAF-6D10-4CE8-9648-F7541647DC5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21" name="TextBox 20">
            <a:extLst>
              <a:ext uri="{FF2B5EF4-FFF2-40B4-BE49-F238E27FC236}">
                <a16:creationId xmlns:a16="http://schemas.microsoft.com/office/drawing/2014/main" id="{C5038D05-023A-446B-B21A-DFFA4A6F183C}"/>
              </a:ext>
            </a:extLst>
          </p:cNvPr>
          <p:cNvSpPr txBox="1"/>
          <p:nvPr/>
        </p:nvSpPr>
        <p:spPr>
          <a:xfrm>
            <a:off x="261764" y="1017158"/>
            <a:ext cx="6903967" cy="2585323"/>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solidFill>
                  <a:srgbClr val="000000"/>
                </a:solidFill>
                <a:effectLst/>
                <a:latin typeface="Calibri (Body)"/>
              </a:rPr>
              <a:t>The debugger statement stops the execution of JavaScript, and calls (if available) the debugging function.</a:t>
            </a:r>
          </a:p>
          <a:p>
            <a:pPr marL="285750" indent="-285750" algn="just">
              <a:buFont typeface="Wingdings" panose="05000000000000000000" pitchFamily="2" charset="2"/>
              <a:buChar char="Ø"/>
            </a:pPr>
            <a:r>
              <a:rPr lang="en-US" b="0" i="0" dirty="0">
                <a:solidFill>
                  <a:srgbClr val="000000"/>
                </a:solidFill>
                <a:effectLst/>
                <a:latin typeface="Calibri (Body)"/>
              </a:rPr>
              <a:t>Using the debugger statement has the same function as setting a breakpoint in the code.</a:t>
            </a:r>
          </a:p>
          <a:p>
            <a:pPr marL="285750" indent="-285750" algn="just">
              <a:buFont typeface="Wingdings" panose="05000000000000000000" pitchFamily="2" charset="2"/>
              <a:buChar char="Ø"/>
            </a:pPr>
            <a:r>
              <a:rPr lang="en-US" b="0" i="0" dirty="0">
                <a:solidFill>
                  <a:srgbClr val="000000"/>
                </a:solidFill>
                <a:effectLst/>
                <a:latin typeface="Calibri (Body)"/>
              </a:rPr>
              <a:t>Normally, you activate debugging in your browser with the F12 key, and select "Console" in the debugger menu.</a:t>
            </a:r>
          </a:p>
          <a:p>
            <a:pPr marL="285750" indent="-285750" algn="just">
              <a:buFont typeface="Wingdings" panose="05000000000000000000" pitchFamily="2" charset="2"/>
              <a:buChar char="Ø"/>
            </a:pPr>
            <a:r>
              <a:rPr lang="en-US" b="0" i="0" dirty="0">
                <a:solidFill>
                  <a:srgbClr val="000000"/>
                </a:solidFill>
                <a:effectLst/>
                <a:latin typeface="Calibri (Body)"/>
              </a:rPr>
              <a:t>If no debugging is available, the debugger statement has no effect.</a:t>
            </a:r>
          </a:p>
          <a:p>
            <a:br>
              <a:rPr lang="en-US" dirty="0"/>
            </a:br>
            <a:endParaRPr lang="en-US" dirty="0"/>
          </a:p>
        </p:txBody>
      </p:sp>
      <p:pic>
        <p:nvPicPr>
          <p:cNvPr id="4" name="Picture 3">
            <a:extLst>
              <a:ext uri="{FF2B5EF4-FFF2-40B4-BE49-F238E27FC236}">
                <a16:creationId xmlns:a16="http://schemas.microsoft.com/office/drawing/2014/main" id="{AD89628D-5A11-40FA-94CC-B9DB35A85C77}"/>
              </a:ext>
            </a:extLst>
          </p:cNvPr>
          <p:cNvPicPr>
            <a:picLocks noChangeAspect="1"/>
          </p:cNvPicPr>
          <p:nvPr/>
        </p:nvPicPr>
        <p:blipFill rotWithShape="1">
          <a:blip r:embed="rId3"/>
          <a:srcRect b="37954"/>
          <a:stretch/>
        </p:blipFill>
        <p:spPr>
          <a:xfrm>
            <a:off x="533037" y="3233203"/>
            <a:ext cx="6160576" cy="1954259"/>
          </a:xfrm>
          <a:prstGeom prst="rect">
            <a:avLst/>
          </a:prstGeom>
        </p:spPr>
      </p:pic>
      <p:pic>
        <p:nvPicPr>
          <p:cNvPr id="22" name="Picture 21">
            <a:extLst>
              <a:ext uri="{FF2B5EF4-FFF2-40B4-BE49-F238E27FC236}">
                <a16:creationId xmlns:a16="http://schemas.microsoft.com/office/drawing/2014/main" id="{B14D8872-C763-4E63-AFFF-E30407713928}"/>
              </a:ext>
            </a:extLst>
          </p:cNvPr>
          <p:cNvPicPr>
            <a:picLocks noChangeAspect="1"/>
          </p:cNvPicPr>
          <p:nvPr/>
        </p:nvPicPr>
        <p:blipFill>
          <a:blip r:embed="rId4"/>
          <a:stretch>
            <a:fillRect/>
          </a:stretch>
        </p:blipFill>
        <p:spPr>
          <a:xfrm>
            <a:off x="7402835" y="635979"/>
            <a:ext cx="4344698" cy="5586041"/>
          </a:xfrm>
          <a:prstGeom prst="rect">
            <a:avLst/>
          </a:prstGeom>
        </p:spPr>
      </p:pic>
      <p:grpSp>
        <p:nvGrpSpPr>
          <p:cNvPr id="23" name="Group 22">
            <a:extLst>
              <a:ext uri="{FF2B5EF4-FFF2-40B4-BE49-F238E27FC236}">
                <a16:creationId xmlns:a16="http://schemas.microsoft.com/office/drawing/2014/main" id="{7AE2D29A-27E5-4835-89D5-4F1E4F9D08AD}"/>
              </a:ext>
            </a:extLst>
          </p:cNvPr>
          <p:cNvGrpSpPr/>
          <p:nvPr/>
        </p:nvGrpSpPr>
        <p:grpSpPr>
          <a:xfrm>
            <a:off x="553116" y="5697420"/>
            <a:ext cx="969818" cy="920488"/>
            <a:chOff x="9904413" y="801688"/>
            <a:chExt cx="2668588" cy="2306638"/>
          </a:xfrm>
          <a:solidFill>
            <a:srgbClr val="F1C96C"/>
          </a:solidFill>
        </p:grpSpPr>
        <p:sp>
          <p:nvSpPr>
            <p:cNvPr id="24" name="Freeform 11">
              <a:extLst>
                <a:ext uri="{FF2B5EF4-FFF2-40B4-BE49-F238E27FC236}">
                  <a16:creationId xmlns:a16="http://schemas.microsoft.com/office/drawing/2014/main" id="{5F26BA53-8BC2-4314-91BC-17EDA90735C7}"/>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25" name="Freeform 12">
              <a:extLst>
                <a:ext uri="{FF2B5EF4-FFF2-40B4-BE49-F238E27FC236}">
                  <a16:creationId xmlns:a16="http://schemas.microsoft.com/office/drawing/2014/main" id="{A9D3869A-C731-41CE-BC17-5F9E4497D7F5}"/>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 name="Freeform 13">
              <a:extLst>
                <a:ext uri="{FF2B5EF4-FFF2-40B4-BE49-F238E27FC236}">
                  <a16:creationId xmlns:a16="http://schemas.microsoft.com/office/drawing/2014/main" id="{AC6C8CC6-DF55-486D-84B6-2566599F94D5}"/>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 name="Freeform 14">
              <a:extLst>
                <a:ext uri="{FF2B5EF4-FFF2-40B4-BE49-F238E27FC236}">
                  <a16:creationId xmlns:a16="http://schemas.microsoft.com/office/drawing/2014/main" id="{EB089BF5-6635-4906-A965-0B4CA61E130A}"/>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28" name="Straight Connector 27">
            <a:extLst>
              <a:ext uri="{FF2B5EF4-FFF2-40B4-BE49-F238E27FC236}">
                <a16:creationId xmlns:a16="http://schemas.microsoft.com/office/drawing/2014/main" id="{516ACD5C-0E22-4A3D-9FF5-F91D41E288EA}"/>
              </a:ext>
            </a:extLst>
          </p:cNvPr>
          <p:cNvCxnSpPr>
            <a:cxnSpLocks/>
          </p:cNvCxnSpPr>
          <p:nvPr/>
        </p:nvCxnSpPr>
        <p:spPr>
          <a:xfrm>
            <a:off x="119790" y="5626983"/>
            <a:ext cx="7187914" cy="0"/>
          </a:xfrm>
          <a:prstGeom prst="line">
            <a:avLst/>
          </a:prstGeom>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02D9B0A0-363A-4CFB-BBB6-9D5B0967101E}"/>
              </a:ext>
            </a:extLst>
          </p:cNvPr>
          <p:cNvSpPr txBox="1"/>
          <p:nvPr/>
        </p:nvSpPr>
        <p:spPr>
          <a:xfrm>
            <a:off x="1777114" y="5646963"/>
            <a:ext cx="4715253" cy="923330"/>
          </a:xfrm>
          <a:prstGeom prst="rect">
            <a:avLst/>
          </a:prstGeom>
          <a:noFill/>
        </p:spPr>
        <p:txBody>
          <a:bodyPr wrap="square" rtlCol="0">
            <a:spAutoFit/>
          </a:bodyPr>
          <a:lstStyle/>
          <a:p>
            <a:r>
              <a:rPr lang="en-US" dirty="0"/>
              <a:t>Exercise code links of all Output Functions </a:t>
            </a:r>
          </a:p>
          <a:p>
            <a:pPr marL="285750" indent="-285750">
              <a:buFontTx/>
              <a:buChar char="-"/>
            </a:pPr>
            <a:r>
              <a:rPr lang="en-US" dirty="0">
                <a:solidFill>
                  <a:schemeClr val="bg2">
                    <a:lumMod val="75000"/>
                  </a:schemeClr>
                </a:solidFill>
                <a:hlinkClick r:id="rId5"/>
              </a:rPr>
              <a:t>reuse.js</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6"/>
              </a:rPr>
              <a:t>Index.html</a:t>
            </a:r>
            <a:endParaRPr lang="en-US" dirty="0">
              <a:solidFill>
                <a:schemeClr val="bg2">
                  <a:lumMod val="75000"/>
                </a:schemeClr>
              </a:solidFill>
            </a:endParaRPr>
          </a:p>
        </p:txBody>
      </p:sp>
    </p:spTree>
    <p:extLst>
      <p:ext uri="{BB962C8B-B14F-4D97-AF65-F5344CB8AC3E}">
        <p14:creationId xmlns:p14="http://schemas.microsoft.com/office/powerpoint/2010/main" val="3720357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488264E-251D-4D8A-8B4D-39B92484F3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9" name="Title 3">
            <a:extLst>
              <a:ext uri="{FF2B5EF4-FFF2-40B4-BE49-F238E27FC236}">
                <a16:creationId xmlns:a16="http://schemas.microsoft.com/office/drawing/2014/main" id="{D11365D4-12FE-4DB0-B8DA-C1F8EDEA992F}"/>
              </a:ext>
            </a:extLst>
          </p:cNvPr>
          <p:cNvSpPr txBox="1">
            <a:spLocks/>
          </p:cNvSpPr>
          <p:nvPr/>
        </p:nvSpPr>
        <p:spPr>
          <a:xfrm>
            <a:off x="261764" y="144678"/>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Dynamic Element</a:t>
            </a:r>
          </a:p>
        </p:txBody>
      </p:sp>
      <p:sp>
        <p:nvSpPr>
          <p:cNvPr id="20" name="Footer Placeholder 45">
            <a:extLst>
              <a:ext uri="{FF2B5EF4-FFF2-40B4-BE49-F238E27FC236}">
                <a16:creationId xmlns:a16="http://schemas.microsoft.com/office/drawing/2014/main" id="{B8D5BCAF-6D10-4CE8-9648-F7541647DC5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21" name="TextBox 20">
            <a:extLst>
              <a:ext uri="{FF2B5EF4-FFF2-40B4-BE49-F238E27FC236}">
                <a16:creationId xmlns:a16="http://schemas.microsoft.com/office/drawing/2014/main" id="{C5038D05-023A-446B-B21A-DFFA4A6F183C}"/>
              </a:ext>
            </a:extLst>
          </p:cNvPr>
          <p:cNvSpPr txBox="1"/>
          <p:nvPr/>
        </p:nvSpPr>
        <p:spPr>
          <a:xfrm>
            <a:off x="261765" y="1017158"/>
            <a:ext cx="8433828" cy="2862322"/>
          </a:xfrm>
          <a:prstGeom prst="rect">
            <a:avLst/>
          </a:prstGeom>
          <a:noFill/>
        </p:spPr>
        <p:txBody>
          <a:bodyPr wrap="square">
            <a:spAutoFit/>
          </a:bodyPr>
          <a:lstStyle/>
          <a:p>
            <a:pPr marL="285750" indent="-285750" algn="just">
              <a:buFont typeface="Wingdings" panose="05000000000000000000" pitchFamily="2" charset="2"/>
              <a:buChar char="Ø"/>
            </a:pPr>
            <a:r>
              <a:rPr lang="en-US" i="0" dirty="0">
                <a:solidFill>
                  <a:srgbClr val="000000"/>
                </a:solidFill>
                <a:effectLst/>
                <a:latin typeface="Calibri (Body)"/>
              </a:rPr>
              <a:t>HTML documents can be easily accessed and manipulated using HTML DOM , which represents an HTML document as a tree-structure. When an HTML document is loaded in a browser window, it becomes a Document object.</a:t>
            </a:r>
          </a:p>
          <a:p>
            <a:pPr marL="285750" indent="-285750" algn="just">
              <a:buFont typeface="Wingdings" panose="05000000000000000000" pitchFamily="2" charset="2"/>
              <a:buChar char="Ø"/>
            </a:pPr>
            <a:r>
              <a:rPr lang="en-US" i="0" dirty="0">
                <a:solidFill>
                  <a:srgbClr val="000000"/>
                </a:solidFill>
                <a:effectLst/>
                <a:latin typeface="Calibri (Body)"/>
              </a:rPr>
              <a:t>With </a:t>
            </a:r>
            <a:r>
              <a:rPr lang="en-US" i="0" dirty="0" err="1">
                <a:solidFill>
                  <a:srgbClr val="000000"/>
                </a:solidFill>
                <a:effectLst/>
                <a:latin typeface="Calibri (Body)"/>
              </a:rPr>
              <a:t>document.createElement</a:t>
            </a:r>
            <a:r>
              <a:rPr lang="en-US" i="0" dirty="0">
                <a:solidFill>
                  <a:srgbClr val="000000"/>
                </a:solidFill>
                <a:effectLst/>
                <a:latin typeface="Calibri (Body)"/>
              </a:rPr>
              <a:t>() method you can create a specified HTML element dynamically in JavaScript.</a:t>
            </a:r>
          </a:p>
          <a:p>
            <a:pPr marL="285750" indent="-285750" algn="just">
              <a:buFont typeface="Wingdings" panose="05000000000000000000" pitchFamily="2" charset="2"/>
              <a:buChar char="Ø"/>
            </a:pPr>
            <a:r>
              <a:rPr lang="en-US" i="0" dirty="0">
                <a:solidFill>
                  <a:srgbClr val="000000"/>
                </a:solidFill>
                <a:effectLst/>
                <a:latin typeface="Calibri (Body)"/>
              </a:rPr>
              <a:t>document.createElement is used with an HTML tag to create the element. The textContent is then modified and then the class attribute is modified using </a:t>
            </a:r>
            <a:r>
              <a:rPr lang="en-US" i="0" dirty="0" err="1">
                <a:solidFill>
                  <a:srgbClr val="000000"/>
                </a:solidFill>
                <a:effectLst/>
                <a:latin typeface="Calibri (Body)"/>
              </a:rPr>
              <a:t>setAttribute</a:t>
            </a:r>
            <a:r>
              <a:rPr lang="en-US" i="0" dirty="0">
                <a:solidFill>
                  <a:srgbClr val="000000"/>
                </a:solidFill>
                <a:effectLst/>
                <a:latin typeface="Calibri (Body)"/>
              </a:rPr>
              <a:t> .</a:t>
            </a:r>
          </a:p>
          <a:p>
            <a:br>
              <a:rPr lang="en-US" dirty="0"/>
            </a:br>
            <a:endParaRPr lang="en-US" dirty="0"/>
          </a:p>
        </p:txBody>
      </p:sp>
      <p:grpSp>
        <p:nvGrpSpPr>
          <p:cNvPr id="23" name="Group 22">
            <a:extLst>
              <a:ext uri="{FF2B5EF4-FFF2-40B4-BE49-F238E27FC236}">
                <a16:creationId xmlns:a16="http://schemas.microsoft.com/office/drawing/2014/main" id="{7AE2D29A-27E5-4835-89D5-4F1E4F9D08AD}"/>
              </a:ext>
            </a:extLst>
          </p:cNvPr>
          <p:cNvGrpSpPr/>
          <p:nvPr/>
        </p:nvGrpSpPr>
        <p:grpSpPr>
          <a:xfrm>
            <a:off x="553116" y="5697420"/>
            <a:ext cx="969818" cy="920488"/>
            <a:chOff x="9904413" y="801688"/>
            <a:chExt cx="2668588" cy="2306638"/>
          </a:xfrm>
          <a:solidFill>
            <a:srgbClr val="F1C96C"/>
          </a:solidFill>
        </p:grpSpPr>
        <p:sp>
          <p:nvSpPr>
            <p:cNvPr id="24" name="Freeform 11">
              <a:extLst>
                <a:ext uri="{FF2B5EF4-FFF2-40B4-BE49-F238E27FC236}">
                  <a16:creationId xmlns:a16="http://schemas.microsoft.com/office/drawing/2014/main" id="{5F26BA53-8BC2-4314-91BC-17EDA90735C7}"/>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25" name="Freeform 12">
              <a:extLst>
                <a:ext uri="{FF2B5EF4-FFF2-40B4-BE49-F238E27FC236}">
                  <a16:creationId xmlns:a16="http://schemas.microsoft.com/office/drawing/2014/main" id="{A9D3869A-C731-41CE-BC17-5F9E4497D7F5}"/>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6" name="Freeform 13">
              <a:extLst>
                <a:ext uri="{FF2B5EF4-FFF2-40B4-BE49-F238E27FC236}">
                  <a16:creationId xmlns:a16="http://schemas.microsoft.com/office/drawing/2014/main" id="{AC6C8CC6-DF55-486D-84B6-2566599F94D5}"/>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27" name="Freeform 14">
              <a:extLst>
                <a:ext uri="{FF2B5EF4-FFF2-40B4-BE49-F238E27FC236}">
                  <a16:creationId xmlns:a16="http://schemas.microsoft.com/office/drawing/2014/main" id="{EB089BF5-6635-4906-A965-0B4CA61E130A}"/>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28" name="Straight Connector 27">
            <a:extLst>
              <a:ext uri="{FF2B5EF4-FFF2-40B4-BE49-F238E27FC236}">
                <a16:creationId xmlns:a16="http://schemas.microsoft.com/office/drawing/2014/main" id="{516ACD5C-0E22-4A3D-9FF5-F91D41E288EA}"/>
              </a:ext>
            </a:extLst>
          </p:cNvPr>
          <p:cNvCxnSpPr>
            <a:cxnSpLocks/>
          </p:cNvCxnSpPr>
          <p:nvPr/>
        </p:nvCxnSpPr>
        <p:spPr>
          <a:xfrm>
            <a:off x="119790" y="5626983"/>
            <a:ext cx="7187914" cy="0"/>
          </a:xfrm>
          <a:prstGeom prst="line">
            <a:avLst/>
          </a:prstGeom>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02D9B0A0-363A-4CFB-BBB6-9D5B0967101E}"/>
              </a:ext>
            </a:extLst>
          </p:cNvPr>
          <p:cNvSpPr txBox="1"/>
          <p:nvPr/>
        </p:nvSpPr>
        <p:spPr>
          <a:xfrm>
            <a:off x="1777114" y="5646963"/>
            <a:ext cx="4715253" cy="923330"/>
          </a:xfrm>
          <a:prstGeom prst="rect">
            <a:avLst/>
          </a:prstGeom>
          <a:noFill/>
        </p:spPr>
        <p:txBody>
          <a:bodyPr wrap="square" rtlCol="0">
            <a:spAutoFit/>
          </a:bodyPr>
          <a:lstStyle/>
          <a:p>
            <a:r>
              <a:rPr lang="en-US" dirty="0"/>
              <a:t>Exercise code links of all Output Functions </a:t>
            </a:r>
          </a:p>
          <a:p>
            <a:pPr marL="285750" indent="-285750">
              <a:buFontTx/>
              <a:buChar char="-"/>
            </a:pPr>
            <a:r>
              <a:rPr lang="en-US" dirty="0">
                <a:solidFill>
                  <a:schemeClr val="bg2">
                    <a:lumMod val="75000"/>
                  </a:schemeClr>
                </a:solidFill>
                <a:hlinkClick r:id="rId3"/>
              </a:rPr>
              <a:t>reuse.js</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4"/>
              </a:rPr>
              <a:t>Index.html</a:t>
            </a:r>
            <a:endParaRPr lang="en-US" dirty="0">
              <a:solidFill>
                <a:schemeClr val="bg2">
                  <a:lumMod val="75000"/>
                </a:schemeClr>
              </a:solidFill>
            </a:endParaRPr>
          </a:p>
        </p:txBody>
      </p:sp>
      <p:pic>
        <p:nvPicPr>
          <p:cNvPr id="3" name="Picture 2">
            <a:extLst>
              <a:ext uri="{FF2B5EF4-FFF2-40B4-BE49-F238E27FC236}">
                <a16:creationId xmlns:a16="http://schemas.microsoft.com/office/drawing/2014/main" id="{5CA753A3-9C5A-4728-9827-3E70967A0744}"/>
              </a:ext>
            </a:extLst>
          </p:cNvPr>
          <p:cNvPicPr>
            <a:picLocks noChangeAspect="1"/>
          </p:cNvPicPr>
          <p:nvPr/>
        </p:nvPicPr>
        <p:blipFill>
          <a:blip r:embed="rId5"/>
          <a:stretch>
            <a:fillRect/>
          </a:stretch>
        </p:blipFill>
        <p:spPr>
          <a:xfrm>
            <a:off x="8913800" y="1725782"/>
            <a:ext cx="3086367" cy="3406435"/>
          </a:xfrm>
          <a:prstGeom prst="rect">
            <a:avLst/>
          </a:prstGeom>
        </p:spPr>
      </p:pic>
    </p:spTree>
    <p:extLst>
      <p:ext uri="{BB962C8B-B14F-4D97-AF65-F5344CB8AC3E}">
        <p14:creationId xmlns:p14="http://schemas.microsoft.com/office/powerpoint/2010/main" val="640262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D68CFC-7094-4EB5-8024-64722D6D2C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4" name="Title 3">
            <a:extLst>
              <a:ext uri="{FF2B5EF4-FFF2-40B4-BE49-F238E27FC236}">
                <a16:creationId xmlns:a16="http://schemas.microsoft.com/office/drawing/2014/main" id="{098CE30E-9B46-4DEB-B969-53A90A77D6C8}"/>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E685067F-DFB4-4F5A-8B6F-47DE8D251118}"/>
              </a:ext>
            </a:extLst>
          </p:cNvPr>
          <p:cNvGrpSpPr/>
          <p:nvPr/>
        </p:nvGrpSpPr>
        <p:grpSpPr>
          <a:xfrm>
            <a:off x="1021881" y="1259361"/>
            <a:ext cx="9771773" cy="4929580"/>
            <a:chOff x="1149551" y="1142371"/>
            <a:chExt cx="9771773" cy="4929580"/>
          </a:xfrm>
        </p:grpSpPr>
        <p:sp>
          <p:nvSpPr>
            <p:cNvPr id="6" name="TextBox 5">
              <a:extLst>
                <a:ext uri="{FF2B5EF4-FFF2-40B4-BE49-F238E27FC236}">
                  <a16:creationId xmlns:a16="http://schemas.microsoft.com/office/drawing/2014/main" id="{503BE21C-0A5C-4ED4-A446-8CA1C4753BCF}"/>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7" name="Group 6">
              <a:extLst>
                <a:ext uri="{FF2B5EF4-FFF2-40B4-BE49-F238E27FC236}">
                  <a16:creationId xmlns:a16="http://schemas.microsoft.com/office/drawing/2014/main" id="{647A8F86-D322-435F-BD8D-099055EFBEDD}"/>
                </a:ext>
              </a:extLst>
            </p:cNvPr>
            <p:cNvGrpSpPr/>
            <p:nvPr/>
          </p:nvGrpSpPr>
          <p:grpSpPr>
            <a:xfrm>
              <a:off x="1149551" y="1142371"/>
              <a:ext cx="9771773" cy="4929580"/>
              <a:chOff x="1149551" y="1142371"/>
              <a:chExt cx="9771773" cy="4929580"/>
            </a:xfrm>
          </p:grpSpPr>
          <p:grpSp>
            <p:nvGrpSpPr>
              <p:cNvPr id="8" name="Group 7">
                <a:extLst>
                  <a:ext uri="{FF2B5EF4-FFF2-40B4-BE49-F238E27FC236}">
                    <a16:creationId xmlns:a16="http://schemas.microsoft.com/office/drawing/2014/main" id="{9ED94B1B-C991-4986-8601-73D71BF82D79}"/>
                  </a:ext>
                </a:extLst>
              </p:cNvPr>
              <p:cNvGrpSpPr/>
              <p:nvPr/>
            </p:nvGrpSpPr>
            <p:grpSpPr>
              <a:xfrm>
                <a:off x="2409128" y="1142371"/>
                <a:ext cx="8512196" cy="560696"/>
                <a:chOff x="2409128" y="1037596"/>
                <a:chExt cx="8512196" cy="560696"/>
              </a:xfrm>
            </p:grpSpPr>
            <p:sp>
              <p:nvSpPr>
                <p:cNvPr id="60" name="Rounded Rectangle 15">
                  <a:extLst>
                    <a:ext uri="{FF2B5EF4-FFF2-40B4-BE49-F238E27FC236}">
                      <a16:creationId xmlns:a16="http://schemas.microsoft.com/office/drawing/2014/main" id="{545FFB5B-0325-4883-88C7-F295B29DCDCD}"/>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61" name="Rounded Rectangle 18">
                  <a:extLst>
                    <a:ext uri="{FF2B5EF4-FFF2-40B4-BE49-F238E27FC236}">
                      <a16:creationId xmlns:a16="http://schemas.microsoft.com/office/drawing/2014/main" id="{725A44E2-565C-4937-9977-9092A1FACE93}"/>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62" name="Rounded Rectangle 20">
                  <a:extLst>
                    <a:ext uri="{FF2B5EF4-FFF2-40B4-BE49-F238E27FC236}">
                      <a16:creationId xmlns:a16="http://schemas.microsoft.com/office/drawing/2014/main" id="{E267E6F9-1DA8-4D1C-9F24-4C7C8B0C79EE}"/>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63" name="Rounded Rectangle 21">
                  <a:extLst>
                    <a:ext uri="{FF2B5EF4-FFF2-40B4-BE49-F238E27FC236}">
                      <a16:creationId xmlns:a16="http://schemas.microsoft.com/office/drawing/2014/main" id="{5B1A188B-E214-43CB-9668-9172B1888D83}"/>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9" name="Straight Connector 8">
                <a:extLst>
                  <a:ext uri="{FF2B5EF4-FFF2-40B4-BE49-F238E27FC236}">
                    <a16:creationId xmlns:a16="http://schemas.microsoft.com/office/drawing/2014/main" id="{D2E848FF-AC7E-4F9A-950C-3FB92F9118C3}"/>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218B21-557C-42D9-8F5F-B91BDBACEC2D}"/>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9A8DA42-21F3-4A60-B932-518B19C7CA3F}"/>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4E256FE-38B8-411A-9058-4F65E9E45026}"/>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BBC38EF-A8B2-4D47-9DFF-B5D4481F5B36}"/>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41C1472-5AEC-422D-8821-60B078EAB666}"/>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86EC3AF-9CF4-4A06-BA8D-D850972202E7}"/>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27AC67-6D1A-42FE-AB4B-758EE7F6095F}"/>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7" name="TextBox 16">
                <a:extLst>
                  <a:ext uri="{FF2B5EF4-FFF2-40B4-BE49-F238E27FC236}">
                    <a16:creationId xmlns:a16="http://schemas.microsoft.com/office/drawing/2014/main" id="{027A4B07-28F6-4C46-B4AE-3B420BC9291C}"/>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8" name="TextBox 17">
                <a:extLst>
                  <a:ext uri="{FF2B5EF4-FFF2-40B4-BE49-F238E27FC236}">
                    <a16:creationId xmlns:a16="http://schemas.microsoft.com/office/drawing/2014/main" id="{80094AC7-E27B-491C-9BAF-88E02C9E869B}"/>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19" name="TextBox 18">
                <a:extLst>
                  <a:ext uri="{FF2B5EF4-FFF2-40B4-BE49-F238E27FC236}">
                    <a16:creationId xmlns:a16="http://schemas.microsoft.com/office/drawing/2014/main" id="{90FEB3BA-8FC2-4D24-AA73-9BA1C6BB4287}"/>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20" name="TextBox 19">
                <a:extLst>
                  <a:ext uri="{FF2B5EF4-FFF2-40B4-BE49-F238E27FC236}">
                    <a16:creationId xmlns:a16="http://schemas.microsoft.com/office/drawing/2014/main" id="{458F5B3C-42FE-4450-8C5A-506B6CCC1BB6}"/>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21" name="TextBox 20">
                <a:extLst>
                  <a:ext uri="{FF2B5EF4-FFF2-40B4-BE49-F238E27FC236}">
                    <a16:creationId xmlns:a16="http://schemas.microsoft.com/office/drawing/2014/main" id="{ACF200B9-BBDD-4B81-BDAC-FD5F2C8ABE88}"/>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22" name="Oval 21">
                <a:extLst>
                  <a:ext uri="{FF2B5EF4-FFF2-40B4-BE49-F238E27FC236}">
                    <a16:creationId xmlns:a16="http://schemas.microsoft.com/office/drawing/2014/main" id="{B7B198A4-7E46-46C4-BAF0-782CFFD498F1}"/>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736AD63-C13A-4034-954A-5E0195577910}"/>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96354A4-1DC0-4C72-8428-FEEABE055D33}"/>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C20B30C-4C30-4466-8550-CE101EB6CF19}"/>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5E9000AF-AA00-41EA-A67B-99EF88916DD4}"/>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5C797F2D-02DC-4AA5-8893-7D4DAA1BD08E}"/>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684DF3-32D9-49D5-B3A5-6A3F183E8F4F}"/>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AAC53C7-97B0-49BE-87D7-0945D7DD7BD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30" name="Rectangle: Rounded Corners 29">
                <a:extLst>
                  <a:ext uri="{FF2B5EF4-FFF2-40B4-BE49-F238E27FC236}">
                    <a16:creationId xmlns:a16="http://schemas.microsoft.com/office/drawing/2014/main" id="{63E29F02-446E-4F2B-88B1-DC0EB1341205}"/>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30">
                <a:extLst>
                  <a:ext uri="{FF2B5EF4-FFF2-40B4-BE49-F238E27FC236}">
                    <a16:creationId xmlns:a16="http://schemas.microsoft.com/office/drawing/2014/main" id="{FD9B170A-F981-45ED-B526-02A76A3CE580}"/>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D1168438-F0F2-4A41-9A44-DE093A56261F}"/>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8C1BA721-7325-4282-9119-475A448CDEC3}"/>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7A3F36A4-F176-424F-AC16-A1BCA9EA9D4D}"/>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87E35A24-58E7-4E5C-AC26-557E1E4CE9D8}"/>
                  </a:ext>
                </a:extLst>
              </p:cNvPr>
              <p:cNvCxnSpPr>
                <a:cxnSpLocks/>
                <a:stCxn id="34"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6C11023-35A3-4D79-BC2E-F34D4473B829}"/>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B04FEAE-36CB-484A-B733-693169B15919}"/>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D23A0F5-C2BB-4D27-9EE0-BCA31F44E882}"/>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8EE5198-277D-4CB1-874D-18434912286A}"/>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65404116-38FC-4B85-903E-D7C9A1DBA0AE}"/>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Rounded Corners 40">
                <a:extLst>
                  <a:ext uri="{FF2B5EF4-FFF2-40B4-BE49-F238E27FC236}">
                    <a16:creationId xmlns:a16="http://schemas.microsoft.com/office/drawing/2014/main" id="{91BC59BD-2F4F-4A34-9FEA-2308DFC0E5A9}"/>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Arrow Connector 41">
                <a:extLst>
                  <a:ext uri="{FF2B5EF4-FFF2-40B4-BE49-F238E27FC236}">
                    <a16:creationId xmlns:a16="http://schemas.microsoft.com/office/drawing/2014/main" id="{19FA7619-077F-4D37-A589-E6B4911207D8}"/>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F3676B63-02EC-456C-8007-95D79676EB6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Connector: Curved 43">
                <a:extLst>
                  <a:ext uri="{FF2B5EF4-FFF2-40B4-BE49-F238E27FC236}">
                    <a16:creationId xmlns:a16="http://schemas.microsoft.com/office/drawing/2014/main" id="{3299D5EF-AC76-4106-B3B1-712BBC5883A3}"/>
                  </a:ext>
                </a:extLst>
              </p:cNvPr>
              <p:cNvCxnSpPr>
                <a:cxnSpLocks/>
                <a:stCxn id="40" idx="3"/>
                <a:endCxn id="40"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BB4DBA36-3FBC-4427-9713-94BCCB50BFB6}"/>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149F169-4206-4764-A4F4-E54A8861773C}"/>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42CB6982-C164-4372-9651-79831E90B01A}"/>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a:extLst>
                  <a:ext uri="{FF2B5EF4-FFF2-40B4-BE49-F238E27FC236}">
                    <a16:creationId xmlns:a16="http://schemas.microsoft.com/office/drawing/2014/main" id="{13C4828F-BEF2-4659-87E0-6A56614A7C5F}"/>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1783A86-4F78-4B6B-875F-7071E4B38108}"/>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50" name="TextBox 49">
                <a:extLst>
                  <a:ext uri="{FF2B5EF4-FFF2-40B4-BE49-F238E27FC236}">
                    <a16:creationId xmlns:a16="http://schemas.microsoft.com/office/drawing/2014/main" id="{0A80C079-DE2F-4878-8AFF-65DB5DAF831B}"/>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51" name="Connector: Curved 50">
                <a:extLst>
                  <a:ext uri="{FF2B5EF4-FFF2-40B4-BE49-F238E27FC236}">
                    <a16:creationId xmlns:a16="http://schemas.microsoft.com/office/drawing/2014/main" id="{48F82139-3BDA-4FAE-A7DC-9A7F3A76852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F62E330F-D78B-4EB6-A765-1C1F73CC3D32}"/>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489474B-09A2-4EF4-88C9-A04F4657AAC9}"/>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54" name="Left Brace 53">
                <a:extLst>
                  <a:ext uri="{FF2B5EF4-FFF2-40B4-BE49-F238E27FC236}">
                    <a16:creationId xmlns:a16="http://schemas.microsoft.com/office/drawing/2014/main" id="{9E82F904-3D0C-4773-9A8E-C91DED01B964}"/>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Left Brace 54">
                <a:extLst>
                  <a:ext uri="{FF2B5EF4-FFF2-40B4-BE49-F238E27FC236}">
                    <a16:creationId xmlns:a16="http://schemas.microsoft.com/office/drawing/2014/main" id="{7DCB107B-80C2-48A9-8074-1B41F4DAB4F0}"/>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1FFD76CD-7FED-4BC3-A3C5-01C2921A89DB}"/>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57" name="TextBox 56">
                <a:extLst>
                  <a:ext uri="{FF2B5EF4-FFF2-40B4-BE49-F238E27FC236}">
                    <a16:creationId xmlns:a16="http://schemas.microsoft.com/office/drawing/2014/main" id="{F79AE8D5-D3BD-4701-A4D3-501CD8B56266}"/>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58" name="TextBox 57">
                <a:extLst>
                  <a:ext uri="{FF2B5EF4-FFF2-40B4-BE49-F238E27FC236}">
                    <a16:creationId xmlns:a16="http://schemas.microsoft.com/office/drawing/2014/main" id="{3AD72163-A265-4B2E-A211-DA93A8A425AD}"/>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59" name="TextBox 58">
                <a:extLst>
                  <a:ext uri="{FF2B5EF4-FFF2-40B4-BE49-F238E27FC236}">
                    <a16:creationId xmlns:a16="http://schemas.microsoft.com/office/drawing/2014/main" id="{8B15D86A-0948-4987-8F33-C1ECE1F46F4D}"/>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DC65AF9C-4808-462A-991B-C5AE20D89218}"/>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mc:AlternateContent xmlns:mc="http://schemas.openxmlformats.org/markup-compatibility/2006">
        <mc:Choice xmlns:p14="http://schemas.microsoft.com/office/powerpoint/2010/main" Requires="p14">
          <p:contentPart p14:bwMode="auto" r:id="rId3">
            <p14:nvContentPartPr>
              <p14:cNvPr id="69" name="Ink 68">
                <a:extLst>
                  <a:ext uri="{FF2B5EF4-FFF2-40B4-BE49-F238E27FC236}">
                    <a16:creationId xmlns:a16="http://schemas.microsoft.com/office/drawing/2014/main" id="{BB84AA72-8813-431C-9082-3A09BE85BBB3}"/>
                  </a:ext>
                </a:extLst>
              </p14:cNvPr>
              <p14:cNvContentPartPr/>
              <p14:nvPr/>
            </p14:nvContentPartPr>
            <p14:xfrm>
              <a:off x="7692634" y="4230771"/>
              <a:ext cx="457200" cy="363240"/>
            </p14:xfrm>
          </p:contentPart>
        </mc:Choice>
        <mc:Fallback>
          <p:pic>
            <p:nvPicPr>
              <p:cNvPr id="69" name="Ink 68">
                <a:extLst>
                  <a:ext uri="{FF2B5EF4-FFF2-40B4-BE49-F238E27FC236}">
                    <a16:creationId xmlns:a16="http://schemas.microsoft.com/office/drawing/2014/main" id="{BB84AA72-8813-431C-9082-3A09BE85BBB3}"/>
                  </a:ext>
                </a:extLst>
              </p:cNvPr>
              <p:cNvPicPr/>
              <p:nvPr/>
            </p:nvPicPr>
            <p:blipFill>
              <a:blip r:embed="rId4"/>
              <a:stretch>
                <a:fillRect/>
              </a:stretch>
            </p:blipFill>
            <p:spPr>
              <a:xfrm>
                <a:off x="7683634" y="4221771"/>
                <a:ext cx="47484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3" name="Ink 82">
                <a:extLst>
                  <a:ext uri="{FF2B5EF4-FFF2-40B4-BE49-F238E27FC236}">
                    <a16:creationId xmlns:a16="http://schemas.microsoft.com/office/drawing/2014/main" id="{6CCA356B-5689-43C4-BFFE-40C15720B579}"/>
                  </a:ext>
                </a:extLst>
              </p14:cNvPr>
              <p14:cNvContentPartPr/>
              <p14:nvPr/>
            </p14:nvContentPartPr>
            <p14:xfrm>
              <a:off x="3465874" y="4850691"/>
              <a:ext cx="1924920" cy="218160"/>
            </p14:xfrm>
          </p:contentPart>
        </mc:Choice>
        <mc:Fallback>
          <p:pic>
            <p:nvPicPr>
              <p:cNvPr id="83" name="Ink 82">
                <a:extLst>
                  <a:ext uri="{FF2B5EF4-FFF2-40B4-BE49-F238E27FC236}">
                    <a16:creationId xmlns:a16="http://schemas.microsoft.com/office/drawing/2014/main" id="{6CCA356B-5689-43C4-BFFE-40C15720B579}"/>
                  </a:ext>
                </a:extLst>
              </p:cNvPr>
              <p:cNvPicPr/>
              <p:nvPr/>
            </p:nvPicPr>
            <p:blipFill>
              <a:blip r:embed="rId6"/>
              <a:stretch>
                <a:fillRect/>
              </a:stretch>
            </p:blipFill>
            <p:spPr>
              <a:xfrm>
                <a:off x="3456874" y="4841691"/>
                <a:ext cx="194256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9" name="Ink 98">
                <a:extLst>
                  <a:ext uri="{FF2B5EF4-FFF2-40B4-BE49-F238E27FC236}">
                    <a16:creationId xmlns:a16="http://schemas.microsoft.com/office/drawing/2014/main" id="{0C4A825F-A73F-47FB-901F-71273439D18E}"/>
                  </a:ext>
                </a:extLst>
              </p14:cNvPr>
              <p14:cNvContentPartPr/>
              <p14:nvPr/>
            </p14:nvContentPartPr>
            <p14:xfrm>
              <a:off x="5040514" y="3779691"/>
              <a:ext cx="1935360" cy="905760"/>
            </p14:xfrm>
          </p:contentPart>
        </mc:Choice>
        <mc:Fallback>
          <p:pic>
            <p:nvPicPr>
              <p:cNvPr id="99" name="Ink 98">
                <a:extLst>
                  <a:ext uri="{FF2B5EF4-FFF2-40B4-BE49-F238E27FC236}">
                    <a16:creationId xmlns:a16="http://schemas.microsoft.com/office/drawing/2014/main" id="{0C4A825F-A73F-47FB-901F-71273439D18E}"/>
                  </a:ext>
                </a:extLst>
              </p:cNvPr>
              <p:cNvPicPr/>
              <p:nvPr/>
            </p:nvPicPr>
            <p:blipFill>
              <a:blip r:embed="rId8"/>
              <a:stretch>
                <a:fillRect/>
              </a:stretch>
            </p:blipFill>
            <p:spPr>
              <a:xfrm>
                <a:off x="5031514" y="3770691"/>
                <a:ext cx="1953000" cy="923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2" name="Ink 101">
                <a:extLst>
                  <a:ext uri="{FF2B5EF4-FFF2-40B4-BE49-F238E27FC236}">
                    <a16:creationId xmlns:a16="http://schemas.microsoft.com/office/drawing/2014/main" id="{8A918329-EB6A-4E3B-B054-A9DE1620F835}"/>
                  </a:ext>
                </a:extLst>
              </p14:cNvPr>
              <p14:cNvContentPartPr/>
              <p14:nvPr/>
            </p14:nvContentPartPr>
            <p14:xfrm>
              <a:off x="8264314" y="3971211"/>
              <a:ext cx="1236960" cy="479160"/>
            </p14:xfrm>
          </p:contentPart>
        </mc:Choice>
        <mc:Fallback>
          <p:pic>
            <p:nvPicPr>
              <p:cNvPr id="102" name="Ink 101">
                <a:extLst>
                  <a:ext uri="{FF2B5EF4-FFF2-40B4-BE49-F238E27FC236}">
                    <a16:creationId xmlns:a16="http://schemas.microsoft.com/office/drawing/2014/main" id="{8A918329-EB6A-4E3B-B054-A9DE1620F835}"/>
                  </a:ext>
                </a:extLst>
              </p:cNvPr>
              <p:cNvPicPr/>
              <p:nvPr/>
            </p:nvPicPr>
            <p:blipFill>
              <a:blip r:embed="rId10"/>
              <a:stretch>
                <a:fillRect/>
              </a:stretch>
            </p:blipFill>
            <p:spPr>
              <a:xfrm>
                <a:off x="8255314" y="3962211"/>
                <a:ext cx="1254600" cy="496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9" name="Ink 118">
                <a:extLst>
                  <a:ext uri="{FF2B5EF4-FFF2-40B4-BE49-F238E27FC236}">
                    <a16:creationId xmlns:a16="http://schemas.microsoft.com/office/drawing/2014/main" id="{0F89F5BF-5B2B-459E-8355-8222456CC0DD}"/>
                  </a:ext>
                </a:extLst>
              </p14:cNvPr>
              <p14:cNvContentPartPr/>
              <p14:nvPr/>
            </p14:nvContentPartPr>
            <p14:xfrm>
              <a:off x="5465314" y="5608131"/>
              <a:ext cx="2574360" cy="906120"/>
            </p14:xfrm>
          </p:contentPart>
        </mc:Choice>
        <mc:Fallback>
          <p:pic>
            <p:nvPicPr>
              <p:cNvPr id="119" name="Ink 118">
                <a:extLst>
                  <a:ext uri="{FF2B5EF4-FFF2-40B4-BE49-F238E27FC236}">
                    <a16:creationId xmlns:a16="http://schemas.microsoft.com/office/drawing/2014/main" id="{0F89F5BF-5B2B-459E-8355-8222456CC0DD}"/>
                  </a:ext>
                </a:extLst>
              </p:cNvPr>
              <p:cNvPicPr/>
              <p:nvPr/>
            </p:nvPicPr>
            <p:blipFill>
              <a:blip r:embed="rId12"/>
              <a:stretch>
                <a:fillRect/>
              </a:stretch>
            </p:blipFill>
            <p:spPr>
              <a:xfrm>
                <a:off x="5456314" y="5599131"/>
                <a:ext cx="2592000" cy="923760"/>
              </a:xfrm>
              <a:prstGeom prst="rect">
                <a:avLst/>
              </a:prstGeom>
            </p:spPr>
          </p:pic>
        </mc:Fallback>
      </mc:AlternateContent>
    </p:spTree>
    <p:extLst>
      <p:ext uri="{BB962C8B-B14F-4D97-AF65-F5344CB8AC3E}">
        <p14:creationId xmlns:p14="http://schemas.microsoft.com/office/powerpoint/2010/main" val="3579690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646331"/>
          </a:xfrm>
          <a:prstGeom prst="rect">
            <a:avLst/>
          </a:prstGeom>
          <a:noFill/>
        </p:spPr>
        <p:txBody>
          <a:bodyPr wrap="square" rtlCol="0">
            <a:spAutoFit/>
          </a:bodyPr>
          <a:lstStyle/>
          <a:p>
            <a:r>
              <a:rPr lang="en-US" dirty="0"/>
              <a:t>In this exercise we will create two button 1. Async Button,  2.Sync Button .</a:t>
            </a:r>
          </a:p>
          <a:p>
            <a:endParaRPr lang="en-US" dirty="0"/>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222886"/>
            <a:ext cx="3257550" cy="923330"/>
          </a:xfrm>
          <a:prstGeom prst="rect">
            <a:avLst/>
          </a:prstGeom>
          <a:noFill/>
        </p:spPr>
        <p:txBody>
          <a:bodyPr wrap="square" rtlCol="0">
            <a:spAutoFit/>
          </a:bodyPr>
          <a:lstStyle/>
          <a:p>
            <a:r>
              <a:rPr lang="en-US" dirty="0"/>
              <a:t>Exercise Code:</a:t>
            </a:r>
          </a:p>
          <a:p>
            <a:pPr marL="285750" indent="-285750">
              <a:buFontTx/>
              <a:buChar char="-"/>
            </a:pPr>
            <a:r>
              <a:rPr lang="en-US" dirty="0">
                <a:solidFill>
                  <a:schemeClr val="bg2">
                    <a:lumMod val="75000"/>
                  </a:schemeClr>
                </a:solidFill>
                <a:hlinkClick r:id="rId3"/>
              </a:rPr>
              <a:t>Index.html</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4"/>
              </a:rPr>
              <a:t>reuse.js</a:t>
            </a:r>
            <a:endParaRPr lang="en-US" dirty="0">
              <a:solidFill>
                <a:schemeClr val="bg2">
                  <a:lumMod val="75000"/>
                </a:schemeClr>
              </a:solidFill>
            </a:endParaRPr>
          </a:p>
        </p:txBody>
      </p:sp>
      <p:sp>
        <p:nvSpPr>
          <p:cNvPr id="8" name="Footer Placeholder 45">
            <a:extLst>
              <a:ext uri="{FF2B5EF4-FFF2-40B4-BE49-F238E27FC236}">
                <a16:creationId xmlns:a16="http://schemas.microsoft.com/office/drawing/2014/main" id="{6DB3D265-E71F-4013-8A57-C495C7B365A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10" name="Picture 2">
            <a:extLst>
              <a:ext uri="{FF2B5EF4-FFF2-40B4-BE49-F238E27FC236}">
                <a16:creationId xmlns:a16="http://schemas.microsoft.com/office/drawing/2014/main" id="{30637FA8-7884-4FE0-B1FD-C4610EAEDB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6377" y="1705907"/>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925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879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4</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a16="http://schemas.microsoft.com/office/drawing/2014/main" id="{42E0C70B-AB80-4F82-BE98-1F90206A071F}"/>
              </a:ext>
            </a:extLst>
          </p:cNvPr>
          <p:cNvSpPr>
            <a:spLocks noGrp="1"/>
          </p:cNvSpPr>
          <p:nvPr>
            <p:ph type="ftr" sz="quarter" idx="11"/>
          </p:nvPr>
        </p:nvSpPr>
        <p:spPr>
          <a:xfrm>
            <a:off x="9762837" y="6613442"/>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4</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1308" y="176007"/>
            <a:ext cx="716699" cy="707887"/>
          </a:xfrm>
          <a:prstGeom prst="rect">
            <a:avLst/>
          </a:prstGeom>
        </p:spPr>
      </p:pic>
      <p:pic>
        <p:nvPicPr>
          <p:cNvPr id="1030" name="Picture 6" descr="Agenda Images | Free Vectors, Stock Photos &amp; PSD">
            <a:extLst>
              <a:ext uri="{FF2B5EF4-FFF2-40B4-BE49-F238E27FC236}">
                <a16:creationId xmlns:a16="http://schemas.microsoft.com/office/drawing/2014/main" id="{FCA549E7-BF5A-4CCB-9893-DA8739B63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381" y="1575954"/>
            <a:ext cx="3706091" cy="37060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43DCDE-09CB-4B74-A1B1-45DC4B43CBA2}"/>
              </a:ext>
            </a:extLst>
          </p:cNvPr>
          <p:cNvSpPr txBox="1"/>
          <p:nvPr/>
        </p:nvSpPr>
        <p:spPr>
          <a:xfrm>
            <a:off x="730736" y="1151066"/>
            <a:ext cx="11139348" cy="3693319"/>
          </a:xfrm>
          <a:prstGeom prst="rect">
            <a:avLst/>
          </a:prstGeom>
          <a:noFill/>
        </p:spPr>
        <p:txBody>
          <a:bodyPr wrap="square" rtlCol="0">
            <a:spAutoFit/>
          </a:bodyPr>
          <a:lstStyle/>
          <a:p>
            <a:pPr marL="285750" indent="-285750">
              <a:buFont typeface="Arial" panose="020B0604020202020204" pitchFamily="34" charset="0"/>
              <a:buChar char="•"/>
              <a:defRPr/>
            </a:pPr>
            <a:r>
              <a:rPr lang="en-US" dirty="0">
                <a:latin typeface="Calibri (Body)"/>
              </a:rPr>
              <a:t>Variables in JavaScript</a:t>
            </a:r>
          </a:p>
          <a:p>
            <a:pPr marL="285750" indent="-285750">
              <a:buFont typeface="Arial" panose="020B0604020202020204" pitchFamily="34" charset="0"/>
              <a:buChar char="•"/>
              <a:defRPr/>
            </a:pPr>
            <a:r>
              <a:rPr lang="en-US" dirty="0">
                <a:latin typeface="Calibri (Body)"/>
              </a:rPr>
              <a:t>Datatypes in JavaScript</a:t>
            </a:r>
          </a:p>
          <a:p>
            <a:pPr marL="285750" indent="-285750">
              <a:buFont typeface="Arial" panose="020B0604020202020204" pitchFamily="34" charset="0"/>
              <a:buChar char="•"/>
              <a:defRPr/>
            </a:pPr>
            <a:r>
              <a:rPr lang="en-US" dirty="0">
                <a:latin typeface="Calibri (Body)"/>
              </a:rPr>
              <a:t>JavaScript Object Notation (JSON)</a:t>
            </a:r>
          </a:p>
          <a:p>
            <a:pPr marL="285750" indent="-285750">
              <a:buFont typeface="Arial" panose="020B0604020202020204" pitchFamily="34" charset="0"/>
              <a:buChar char="•"/>
              <a:defRPr/>
            </a:pPr>
            <a:r>
              <a:rPr lang="en-US" dirty="0">
                <a:latin typeface="Calibri (Body)"/>
              </a:rPr>
              <a:t>What JS can do</a:t>
            </a:r>
          </a:p>
          <a:p>
            <a:pPr marL="285750" indent="-285750">
              <a:buFont typeface="Arial" panose="020B0604020202020204" pitchFamily="34" charset="0"/>
              <a:buChar char="•"/>
              <a:defRPr/>
            </a:pPr>
            <a:r>
              <a:rPr lang="en-US" dirty="0">
                <a:latin typeface="Calibri (Body)"/>
              </a:rPr>
              <a:t>Ways to display output in JS</a:t>
            </a:r>
          </a:p>
          <a:p>
            <a:pPr marL="285750" indent="-285750">
              <a:buFont typeface="Arial" panose="020B0604020202020204" pitchFamily="34" charset="0"/>
              <a:buChar char="•"/>
              <a:defRPr/>
            </a:pPr>
            <a:r>
              <a:rPr lang="en-US" dirty="0">
                <a:latin typeface="Calibri (Body)"/>
              </a:rPr>
              <a:t>Function with parameters</a:t>
            </a:r>
          </a:p>
          <a:p>
            <a:pPr marL="285750" indent="-285750">
              <a:buFont typeface="Arial" panose="020B0604020202020204" pitchFamily="34" charset="0"/>
              <a:buChar char="•"/>
              <a:defRPr/>
            </a:pPr>
            <a:r>
              <a:rPr lang="en-US" dirty="0">
                <a:latin typeface="Calibri (Body)"/>
              </a:rPr>
              <a:t>Functions with multiple parameters</a:t>
            </a:r>
          </a:p>
          <a:p>
            <a:pPr marL="285750" indent="-285750">
              <a:buFont typeface="Arial" panose="020B0604020202020204" pitchFamily="34" charset="0"/>
              <a:buChar char="•"/>
              <a:defRPr/>
            </a:pPr>
            <a:r>
              <a:rPr lang="en-US" dirty="0">
                <a:latin typeface="Calibri (Body)"/>
              </a:rPr>
              <a:t>Validation</a:t>
            </a:r>
          </a:p>
          <a:p>
            <a:pPr marL="285750" indent="-285750">
              <a:buFont typeface="Arial" panose="020B0604020202020204" pitchFamily="34" charset="0"/>
              <a:buChar char="•"/>
              <a:defRPr/>
            </a:pPr>
            <a:r>
              <a:rPr lang="en-US" dirty="0">
                <a:latin typeface="Calibri (Body)"/>
              </a:rPr>
              <a:t>Debugger in JS</a:t>
            </a:r>
          </a:p>
          <a:p>
            <a:pPr marL="285750" indent="-285750">
              <a:buFont typeface="Arial" panose="020B0604020202020204" pitchFamily="34" charset="0"/>
              <a:buChar char="•"/>
              <a:defRPr/>
            </a:pPr>
            <a:r>
              <a:rPr lang="en-US" dirty="0">
                <a:latin typeface="Calibri (Body)"/>
              </a:rPr>
              <a:t>Adding Dynamic Element in JS using HTML</a:t>
            </a:r>
          </a:p>
          <a:p>
            <a:pPr marL="285750" indent="-285750">
              <a:buFont typeface="Arial" panose="020B0604020202020204" pitchFamily="34" charset="0"/>
              <a:buChar char="•"/>
              <a:defRPr/>
            </a:pPr>
            <a:r>
              <a:rPr lang="en-US" sz="1800" dirty="0">
                <a:latin typeface="Calibri (Body)"/>
              </a:rPr>
              <a:t>Synchronous and Asynchronous Response</a:t>
            </a:r>
          </a:p>
          <a:p>
            <a:pPr>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  </a:t>
            </a:r>
            <a:endParaRPr kumimoji="0" lang="en-US" b="0" i="0" u="none" strike="noStrike" kern="1200" cap="none" spc="0" normalizeH="0" baseline="0" noProof="0" dirty="0">
              <a:ln>
                <a:noFill/>
              </a:ln>
              <a:solidFill>
                <a:prstClr val="black"/>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D68BF0CB-DB17-4B99-9E56-2984677942F2}"/>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BDC04F-1E8B-4BAA-A56F-CFDCDBBDD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7" name="Title 3">
            <a:extLst>
              <a:ext uri="{FF2B5EF4-FFF2-40B4-BE49-F238E27FC236}">
                <a16:creationId xmlns:a16="http://schemas.microsoft.com/office/drawing/2014/main" id="{C4D77745-F06B-49F1-BC39-BE3F143B4DC5}"/>
              </a:ext>
            </a:extLst>
          </p:cNvPr>
          <p:cNvSpPr txBox="1">
            <a:spLocks/>
          </p:cNvSpPr>
          <p:nvPr/>
        </p:nvSpPr>
        <p:spPr>
          <a:xfrm>
            <a:off x="324193" y="155350"/>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Variables in JS</a:t>
            </a:r>
          </a:p>
        </p:txBody>
      </p:sp>
      <p:sp>
        <p:nvSpPr>
          <p:cNvPr id="8" name="TextBox 7">
            <a:extLst>
              <a:ext uri="{FF2B5EF4-FFF2-40B4-BE49-F238E27FC236}">
                <a16:creationId xmlns:a16="http://schemas.microsoft.com/office/drawing/2014/main" id="{B2EC6567-1811-462F-9821-C97504A9D10D}"/>
              </a:ext>
            </a:extLst>
          </p:cNvPr>
          <p:cNvSpPr txBox="1"/>
          <p:nvPr/>
        </p:nvSpPr>
        <p:spPr>
          <a:xfrm>
            <a:off x="324193" y="886258"/>
            <a:ext cx="5870639" cy="2862322"/>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000000"/>
                </a:solidFill>
                <a:effectLst/>
                <a:latin typeface="Calibri (Body)"/>
                <a:ea typeface="Verdana" panose="020B0604030504040204" pitchFamily="34" charset="0"/>
                <a:cs typeface="Calibri" panose="020F0502020204030204" pitchFamily="34" charset="0"/>
              </a:rPr>
              <a:t>Variables are containers for storing data (values).</a:t>
            </a:r>
          </a:p>
          <a:p>
            <a:pPr marL="285750" indent="-285750" algn="just" defTabSz="685800">
              <a:buFont typeface="Arial" panose="020B0604020202020204" pitchFamily="34" charset="0"/>
              <a:buChar char="•"/>
            </a:pPr>
            <a:r>
              <a:rPr lang="en-US" dirty="0">
                <a:solidFill>
                  <a:srgbClr val="000000"/>
                </a:solidFill>
                <a:latin typeface="Calibri (Body)"/>
                <a:ea typeface="Verdana" panose="020B0604030504040204" pitchFamily="34" charset="0"/>
                <a:cs typeface="Calibri" panose="020F0502020204030204" pitchFamily="34" charset="0"/>
              </a:rPr>
              <a:t>All JavaScript variables must be identified with unique names</a:t>
            </a:r>
          </a:p>
          <a:p>
            <a:pPr marL="285750" indent="-285750" algn="just" defTabSz="685800">
              <a:buFont typeface="Arial" panose="020B0604020202020204" pitchFamily="34" charset="0"/>
              <a:buChar char="•"/>
            </a:pPr>
            <a:r>
              <a:rPr lang="en-US" b="0" i="0" dirty="0">
                <a:solidFill>
                  <a:srgbClr val="000000"/>
                </a:solidFill>
                <a:effectLst/>
                <a:latin typeface="Calibri (Body)"/>
                <a:ea typeface="Verdana" panose="020B0604030504040204" pitchFamily="34" charset="0"/>
                <a:cs typeface="Calibri" panose="020F0502020204030204" pitchFamily="34" charset="0"/>
              </a:rPr>
              <a:t>These unique names are called ident</a:t>
            </a:r>
            <a:r>
              <a:rPr lang="en-US" dirty="0">
                <a:solidFill>
                  <a:srgbClr val="000000"/>
                </a:solidFill>
                <a:latin typeface="Calibri (Body)"/>
                <a:ea typeface="Verdana" panose="020B0604030504040204" pitchFamily="34" charset="0"/>
                <a:cs typeface="Calibri" panose="020F0502020204030204" pitchFamily="34" charset="0"/>
              </a:rPr>
              <a:t>ifiers.</a:t>
            </a:r>
          </a:p>
          <a:p>
            <a:pPr marL="285750" indent="-285750" algn="just" defTabSz="685800">
              <a:buFont typeface="Arial" panose="020B0604020202020204" pitchFamily="34" charset="0"/>
              <a:buChar char="•"/>
            </a:pPr>
            <a:r>
              <a:rPr lang="en-US" b="0" i="0" dirty="0">
                <a:solidFill>
                  <a:srgbClr val="000000"/>
                </a:solidFill>
                <a:effectLst/>
                <a:latin typeface="Calibri (Body)"/>
                <a:ea typeface="Verdana" panose="020B0604030504040204" pitchFamily="34" charset="0"/>
                <a:cs typeface="Calibri" panose="020F0502020204030204" pitchFamily="34" charset="0"/>
              </a:rPr>
              <a:t>JavaScript identifiers are case-sensitive.</a:t>
            </a:r>
          </a:p>
          <a:p>
            <a:pPr marL="285750" indent="-285750" algn="just" defTabSz="685800">
              <a:buFont typeface="Arial" panose="020B0604020202020204" pitchFamily="34" charset="0"/>
              <a:buChar char="•"/>
            </a:pPr>
            <a:r>
              <a:rPr lang="en-US" dirty="0">
                <a:latin typeface="Calibri (Body)"/>
              </a:rPr>
              <a:t>We use </a:t>
            </a:r>
            <a:r>
              <a:rPr lang="en-US" b="1" dirty="0">
                <a:latin typeface="Calibri (Body)"/>
              </a:rPr>
              <a:t>var </a:t>
            </a:r>
            <a:r>
              <a:rPr lang="en-US" dirty="0">
                <a:latin typeface="Calibri (Body)"/>
              </a:rPr>
              <a:t>keyword to create variables, use </a:t>
            </a:r>
            <a:r>
              <a:rPr lang="en-US" b="1" dirty="0">
                <a:latin typeface="Calibri (Body)"/>
              </a:rPr>
              <a:t>const </a:t>
            </a:r>
            <a:r>
              <a:rPr lang="en-US" dirty="0">
                <a:latin typeface="Calibri (Body)"/>
              </a:rPr>
              <a:t>keyword to create constants</a:t>
            </a:r>
          </a:p>
          <a:p>
            <a:pPr algn="just" defTabSz="685800"/>
            <a:endParaRPr lang="en-US" b="0" i="0" dirty="0">
              <a:solidFill>
                <a:srgbClr val="000000"/>
              </a:solidFill>
              <a:effectLst/>
              <a:latin typeface="Calibri" panose="020F0502020204030204" pitchFamily="34" charset="0"/>
              <a:ea typeface="Verdana" panose="020B0604030504040204" pitchFamily="34" charset="0"/>
              <a:cs typeface="Calibri" panose="020F0502020204030204" pitchFamily="34" charset="0"/>
            </a:endParaRPr>
          </a:p>
          <a:p>
            <a:endParaRPr lang="en-US" dirty="0">
              <a:solidFill>
                <a:prstClr val="black"/>
              </a:solidFill>
              <a:latin typeface="Calibri (Body)"/>
            </a:endParaRPr>
          </a:p>
          <a:p>
            <a:pPr algn="just" defTabSz="685800"/>
            <a:endParaRPr lang="en-US" dirty="0">
              <a:solidFill>
                <a:prstClr val="black"/>
              </a:solidFill>
              <a:latin typeface="Calibri (Body)"/>
            </a:endParaRPr>
          </a:p>
        </p:txBody>
      </p:sp>
      <p:sp>
        <p:nvSpPr>
          <p:cNvPr id="28" name="TextBox 27">
            <a:extLst>
              <a:ext uri="{FF2B5EF4-FFF2-40B4-BE49-F238E27FC236}">
                <a16:creationId xmlns:a16="http://schemas.microsoft.com/office/drawing/2014/main" id="{84BB6241-7EBA-491E-886D-5205DB8EDCA5}"/>
              </a:ext>
            </a:extLst>
          </p:cNvPr>
          <p:cNvSpPr txBox="1"/>
          <p:nvPr/>
        </p:nvSpPr>
        <p:spPr>
          <a:xfrm>
            <a:off x="753463" y="3931312"/>
            <a:ext cx="1587650" cy="400110"/>
          </a:xfrm>
          <a:prstGeom prst="rect">
            <a:avLst/>
          </a:prstGeom>
          <a:noFill/>
        </p:spPr>
        <p:txBody>
          <a:bodyPr wrap="square" rtlCol="0">
            <a:spAutoFit/>
          </a:bodyPr>
          <a:lstStyle/>
          <a:p>
            <a:r>
              <a:rPr lang="en-US" sz="2000" b="1" dirty="0">
                <a:solidFill>
                  <a:schemeClr val="bg1"/>
                </a:solidFill>
              </a:rPr>
              <a:t>        var</a:t>
            </a:r>
          </a:p>
        </p:txBody>
      </p:sp>
      <p:sp>
        <p:nvSpPr>
          <p:cNvPr id="29" name="TextBox 28">
            <a:extLst>
              <a:ext uri="{FF2B5EF4-FFF2-40B4-BE49-F238E27FC236}">
                <a16:creationId xmlns:a16="http://schemas.microsoft.com/office/drawing/2014/main" id="{36E68064-4E1B-4ABE-90D4-424E8A2EE3FB}"/>
              </a:ext>
            </a:extLst>
          </p:cNvPr>
          <p:cNvSpPr txBox="1"/>
          <p:nvPr/>
        </p:nvSpPr>
        <p:spPr>
          <a:xfrm>
            <a:off x="3219427" y="3931312"/>
            <a:ext cx="1959346" cy="400110"/>
          </a:xfrm>
          <a:prstGeom prst="rect">
            <a:avLst/>
          </a:prstGeom>
          <a:noFill/>
        </p:spPr>
        <p:txBody>
          <a:bodyPr wrap="square" rtlCol="0">
            <a:spAutoFit/>
          </a:bodyPr>
          <a:lstStyle/>
          <a:p>
            <a:r>
              <a:rPr lang="en-US" sz="2000" b="1" dirty="0">
                <a:solidFill>
                  <a:schemeClr val="bg1"/>
                </a:solidFill>
              </a:rPr>
              <a:t>           let </a:t>
            </a:r>
          </a:p>
        </p:txBody>
      </p:sp>
      <p:pic>
        <p:nvPicPr>
          <p:cNvPr id="34" name="Picture 33">
            <a:extLst>
              <a:ext uri="{FF2B5EF4-FFF2-40B4-BE49-F238E27FC236}">
                <a16:creationId xmlns:a16="http://schemas.microsoft.com/office/drawing/2014/main" id="{04B70861-580C-457C-AE55-34DC5DF0FCD2}"/>
              </a:ext>
            </a:extLst>
          </p:cNvPr>
          <p:cNvPicPr>
            <a:picLocks noChangeAspect="1"/>
          </p:cNvPicPr>
          <p:nvPr/>
        </p:nvPicPr>
        <p:blipFill>
          <a:blip r:embed="rId3"/>
          <a:stretch>
            <a:fillRect/>
          </a:stretch>
        </p:blipFill>
        <p:spPr>
          <a:xfrm>
            <a:off x="8405158" y="2731547"/>
            <a:ext cx="2956816" cy="1417443"/>
          </a:xfrm>
          <a:prstGeom prst="rect">
            <a:avLst/>
          </a:prstGeom>
        </p:spPr>
      </p:pic>
      <p:sp>
        <p:nvSpPr>
          <p:cNvPr id="33" name="Footer Placeholder 45">
            <a:extLst>
              <a:ext uri="{FF2B5EF4-FFF2-40B4-BE49-F238E27FC236}">
                <a16:creationId xmlns:a16="http://schemas.microsoft.com/office/drawing/2014/main" id="{AC5D2EBC-0250-4421-80A7-F5927BD3838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45" name="Rectangle 44">
            <a:extLst>
              <a:ext uri="{FF2B5EF4-FFF2-40B4-BE49-F238E27FC236}">
                <a16:creationId xmlns:a16="http://schemas.microsoft.com/office/drawing/2014/main" id="{B8A7A26C-7F3C-4094-925E-935E70980E43}"/>
              </a:ext>
            </a:extLst>
          </p:cNvPr>
          <p:cNvSpPr/>
          <p:nvPr/>
        </p:nvSpPr>
        <p:spPr>
          <a:xfrm>
            <a:off x="3646463" y="3686476"/>
            <a:ext cx="2247900"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variables</a:t>
            </a:r>
          </a:p>
        </p:txBody>
      </p:sp>
      <p:cxnSp>
        <p:nvCxnSpPr>
          <p:cNvPr id="49" name="Connector: Elbow 48">
            <a:extLst>
              <a:ext uri="{FF2B5EF4-FFF2-40B4-BE49-F238E27FC236}">
                <a16:creationId xmlns:a16="http://schemas.microsoft.com/office/drawing/2014/main" id="{F6FF4191-61F3-4F6F-AA89-39F06115778C}"/>
              </a:ext>
            </a:extLst>
          </p:cNvPr>
          <p:cNvCxnSpPr>
            <a:cxnSpLocks/>
          </p:cNvCxnSpPr>
          <p:nvPr/>
        </p:nvCxnSpPr>
        <p:spPr>
          <a:xfrm rot="5400000">
            <a:off x="2815699" y="2821991"/>
            <a:ext cx="619767" cy="32896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D0914D4-D9AE-4C08-95DA-208516EED7DD}"/>
              </a:ext>
            </a:extLst>
          </p:cNvPr>
          <p:cNvCxnSpPr>
            <a:cxnSpLocks/>
            <a:endCxn id="62" idx="0"/>
          </p:cNvCxnSpPr>
          <p:nvPr/>
        </p:nvCxnSpPr>
        <p:spPr>
          <a:xfrm flipH="1">
            <a:off x="4770411" y="4158511"/>
            <a:ext cx="2" cy="699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722F45ED-771E-407F-BB16-92A91CBE9358}"/>
              </a:ext>
            </a:extLst>
          </p:cNvPr>
          <p:cNvSpPr/>
          <p:nvPr/>
        </p:nvSpPr>
        <p:spPr>
          <a:xfrm>
            <a:off x="412318" y="4829464"/>
            <a:ext cx="2136866"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Scalar (single value)</a:t>
            </a:r>
          </a:p>
        </p:txBody>
      </p:sp>
      <p:cxnSp>
        <p:nvCxnSpPr>
          <p:cNvPr id="57" name="Connector: Elbow 56">
            <a:extLst>
              <a:ext uri="{FF2B5EF4-FFF2-40B4-BE49-F238E27FC236}">
                <a16:creationId xmlns:a16="http://schemas.microsoft.com/office/drawing/2014/main" id="{C72EAAD3-CCD4-4945-B97D-D0981DE9C1F5}"/>
              </a:ext>
            </a:extLst>
          </p:cNvPr>
          <p:cNvCxnSpPr>
            <a:cxnSpLocks/>
          </p:cNvCxnSpPr>
          <p:nvPr/>
        </p:nvCxnSpPr>
        <p:spPr>
          <a:xfrm rot="5400000">
            <a:off x="2815700" y="2821992"/>
            <a:ext cx="619767" cy="32896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0E309C6-663C-40A8-8360-ABDFBD1462A4}"/>
              </a:ext>
            </a:extLst>
          </p:cNvPr>
          <p:cNvSpPr/>
          <p:nvPr/>
        </p:nvSpPr>
        <p:spPr>
          <a:xfrm>
            <a:off x="3046658" y="4858379"/>
            <a:ext cx="3447506"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Array (group of similar data types)</a:t>
            </a:r>
          </a:p>
        </p:txBody>
      </p:sp>
      <p:sp>
        <p:nvSpPr>
          <p:cNvPr id="63" name="Rectangle 62">
            <a:extLst>
              <a:ext uri="{FF2B5EF4-FFF2-40B4-BE49-F238E27FC236}">
                <a16:creationId xmlns:a16="http://schemas.microsoft.com/office/drawing/2014/main" id="{4EA2B3A9-935B-46F3-9961-0FF00E7ABE98}"/>
              </a:ext>
            </a:extLst>
          </p:cNvPr>
          <p:cNvSpPr/>
          <p:nvPr/>
        </p:nvSpPr>
        <p:spPr>
          <a:xfrm>
            <a:off x="6991638" y="4838445"/>
            <a:ext cx="2046516" cy="518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Objects</a:t>
            </a:r>
          </a:p>
        </p:txBody>
      </p:sp>
      <p:cxnSp>
        <p:nvCxnSpPr>
          <p:cNvPr id="66" name="Connector: Elbow 65">
            <a:extLst>
              <a:ext uri="{FF2B5EF4-FFF2-40B4-BE49-F238E27FC236}">
                <a16:creationId xmlns:a16="http://schemas.microsoft.com/office/drawing/2014/main" id="{D03A9E80-7572-4615-B985-22D34D2A54A8}"/>
              </a:ext>
            </a:extLst>
          </p:cNvPr>
          <p:cNvCxnSpPr>
            <a:cxnSpLocks/>
          </p:cNvCxnSpPr>
          <p:nvPr/>
        </p:nvCxnSpPr>
        <p:spPr>
          <a:xfrm rot="16200000" flipH="1">
            <a:off x="6184281" y="2786647"/>
            <a:ext cx="619767" cy="34475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9314F7D-2269-4CB0-A044-03959AF5652A}"/>
              </a:ext>
            </a:extLst>
          </p:cNvPr>
          <p:cNvSpPr txBox="1"/>
          <p:nvPr/>
        </p:nvSpPr>
        <p:spPr>
          <a:xfrm>
            <a:off x="6936440" y="5374766"/>
            <a:ext cx="4119154" cy="646331"/>
          </a:xfrm>
          <a:prstGeom prst="rect">
            <a:avLst/>
          </a:prstGeom>
          <a:noFill/>
        </p:spPr>
        <p:txBody>
          <a:bodyPr wrap="square" rtlCol="0">
            <a:spAutoFit/>
          </a:bodyPr>
          <a:lstStyle/>
          <a:p>
            <a:r>
              <a:rPr lang="en-US" dirty="0"/>
              <a:t>Java Script Object Notation - </a:t>
            </a:r>
            <a:r>
              <a:rPr lang="en-US" dirty="0">
                <a:sym typeface="Wingdings" panose="05000000000000000000" pitchFamily="2" charset="2"/>
              </a:rPr>
              <a:t>JSON</a:t>
            </a:r>
          </a:p>
          <a:p>
            <a:endParaRPr lang="en-US" dirty="0"/>
          </a:p>
        </p:txBody>
      </p:sp>
      <p:pic>
        <p:nvPicPr>
          <p:cNvPr id="37" name="Picture 9" descr="Open Source For Geeks: Calling JavaScript function in href vs. onclick">
            <a:extLst>
              <a:ext uri="{FF2B5EF4-FFF2-40B4-BE49-F238E27FC236}">
                <a16:creationId xmlns:a16="http://schemas.microsoft.com/office/drawing/2014/main" id="{795F8AA7-F5EC-43F3-BF16-F38D12DC2C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02340" y="439314"/>
            <a:ext cx="1120994" cy="919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13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5DE0119-C59E-4A5C-840D-8685F8E1A5E0}"/>
              </a:ext>
            </a:extLst>
          </p:cNvPr>
          <p:cNvSpPr txBox="1">
            <a:spLocks/>
          </p:cNvSpPr>
          <p:nvPr/>
        </p:nvSpPr>
        <p:spPr>
          <a:xfrm>
            <a:off x="265063" y="149841"/>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Datatypes in JS </a:t>
            </a:r>
          </a:p>
        </p:txBody>
      </p:sp>
      <p:pic>
        <p:nvPicPr>
          <p:cNvPr id="37" name="Picture 36">
            <a:extLst>
              <a:ext uri="{FF2B5EF4-FFF2-40B4-BE49-F238E27FC236}">
                <a16:creationId xmlns:a16="http://schemas.microsoft.com/office/drawing/2014/main" id="{DDDFBFA6-1180-4B8A-89AF-12BC0E338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9" name="TextBox 38">
            <a:extLst>
              <a:ext uri="{FF2B5EF4-FFF2-40B4-BE49-F238E27FC236}">
                <a16:creationId xmlns:a16="http://schemas.microsoft.com/office/drawing/2014/main" id="{9219CD22-EE20-44FD-8458-9F801481321F}"/>
              </a:ext>
            </a:extLst>
          </p:cNvPr>
          <p:cNvSpPr txBox="1"/>
          <p:nvPr/>
        </p:nvSpPr>
        <p:spPr>
          <a:xfrm>
            <a:off x="265064" y="784212"/>
            <a:ext cx="10496722" cy="923330"/>
          </a:xfrm>
          <a:prstGeom prst="rect">
            <a:avLst/>
          </a:prstGeom>
          <a:noFill/>
        </p:spPr>
        <p:txBody>
          <a:bodyPr wrap="square">
            <a:spAutoFit/>
          </a:bodyPr>
          <a:lstStyle/>
          <a:p>
            <a:pPr algn="just"/>
            <a:r>
              <a:rPr lang="en-US" i="0" dirty="0">
                <a:solidFill>
                  <a:srgbClr val="202124"/>
                </a:solidFill>
                <a:effectLst/>
                <a:latin typeface="Calibri (Body)"/>
              </a:rPr>
              <a:t>Data types describe the different types or kinds of data that we're </a:t>
            </a:r>
            <a:r>
              <a:rPr lang="en-US" i="0" dirty="0" err="1">
                <a:solidFill>
                  <a:srgbClr val="202124"/>
                </a:solidFill>
                <a:effectLst/>
                <a:latin typeface="Calibri (Body)"/>
              </a:rPr>
              <a:t>gonna</a:t>
            </a:r>
            <a:r>
              <a:rPr lang="en-US" i="0" dirty="0">
                <a:solidFill>
                  <a:srgbClr val="202124"/>
                </a:solidFill>
                <a:effectLst/>
                <a:latin typeface="Calibri (Body)"/>
              </a:rPr>
              <a:t> be working with and storing in variables. In Javascript, there are five basic, or primitive, types of data. The five most basic types of data are strings, numbers, Booleans, undefined, and null. We refer to these as primitive data types.</a:t>
            </a:r>
            <a:endParaRPr lang="en-US" sz="1800" dirty="0">
              <a:latin typeface="Calibri (Body)"/>
            </a:endParaRPr>
          </a:p>
        </p:txBody>
      </p:sp>
      <p:sp>
        <p:nvSpPr>
          <p:cNvPr id="119" name="Line 13">
            <a:extLst>
              <a:ext uri="{FF2B5EF4-FFF2-40B4-BE49-F238E27FC236}">
                <a16:creationId xmlns:a16="http://schemas.microsoft.com/office/drawing/2014/main" id="{F0A373FD-9F1B-4F70-B163-07C4891043C9}"/>
              </a:ext>
            </a:extLst>
          </p:cNvPr>
          <p:cNvSpPr>
            <a:spLocks noChangeShapeType="1"/>
          </p:cNvSpPr>
          <p:nvPr/>
        </p:nvSpPr>
        <p:spPr bwMode="auto">
          <a:xfrm>
            <a:off x="5689570" y="1716721"/>
            <a:ext cx="0" cy="2355677"/>
          </a:xfrm>
          <a:prstGeom prst="line">
            <a:avLst/>
          </a:prstGeom>
          <a:noFill/>
          <a:ln w="2540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5" name="Rectangle 134">
            <a:extLst>
              <a:ext uri="{FF2B5EF4-FFF2-40B4-BE49-F238E27FC236}">
                <a16:creationId xmlns:a16="http://schemas.microsoft.com/office/drawing/2014/main" id="{94F9CA5B-A316-4334-AEC6-A09DFE76C66D}"/>
              </a:ext>
            </a:extLst>
          </p:cNvPr>
          <p:cNvSpPr/>
          <p:nvPr/>
        </p:nvSpPr>
        <p:spPr>
          <a:xfrm>
            <a:off x="1057192" y="1730779"/>
            <a:ext cx="9286613" cy="491877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Freeform 15">
            <a:extLst>
              <a:ext uri="{FF2B5EF4-FFF2-40B4-BE49-F238E27FC236}">
                <a16:creationId xmlns:a16="http://schemas.microsoft.com/office/drawing/2014/main" id="{7DDF0952-4C5C-4C61-8867-C4E20FA50728}"/>
              </a:ext>
            </a:extLst>
          </p:cNvPr>
          <p:cNvSpPr>
            <a:spLocks/>
          </p:cNvSpPr>
          <p:nvPr/>
        </p:nvSpPr>
        <p:spPr bwMode="auto">
          <a:xfrm>
            <a:off x="341534" y="4167592"/>
            <a:ext cx="4151030" cy="747679"/>
          </a:xfrm>
          <a:custGeom>
            <a:avLst/>
            <a:gdLst>
              <a:gd name="T0" fmla="*/ 3818 w 3818"/>
              <a:gd name="T1" fmla="*/ 0 h 719"/>
              <a:gd name="T2" fmla="*/ 2401 w 3818"/>
              <a:gd name="T3" fmla="*/ 719 h 719"/>
              <a:gd name="T4" fmla="*/ 0 w 3818"/>
              <a:gd name="T5" fmla="*/ 719 h 719"/>
            </a:gdLst>
            <a:ahLst/>
            <a:cxnLst>
              <a:cxn ang="0">
                <a:pos x="T0" y="T1"/>
              </a:cxn>
              <a:cxn ang="0">
                <a:pos x="T2" y="T3"/>
              </a:cxn>
              <a:cxn ang="0">
                <a:pos x="T4" y="T5"/>
              </a:cxn>
            </a:cxnLst>
            <a:rect l="0" t="0" r="r" b="b"/>
            <a:pathLst>
              <a:path w="3818" h="719">
                <a:moveTo>
                  <a:pt x="3818" y="0"/>
                </a:moveTo>
                <a:lnTo>
                  <a:pt x="2401" y="719"/>
                </a:lnTo>
                <a:lnTo>
                  <a:pt x="0" y="719"/>
                </a:lnTo>
              </a:path>
            </a:pathLst>
          </a:custGeom>
          <a:noFill/>
          <a:ln w="2540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Footer Placeholder 45">
            <a:extLst>
              <a:ext uri="{FF2B5EF4-FFF2-40B4-BE49-F238E27FC236}">
                <a16:creationId xmlns:a16="http://schemas.microsoft.com/office/drawing/2014/main" id="{7D21CCC1-FD07-4E2E-8735-9FC99E2B965D}"/>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56" name="Freeform: Shape 55">
            <a:extLst>
              <a:ext uri="{FF2B5EF4-FFF2-40B4-BE49-F238E27FC236}">
                <a16:creationId xmlns:a16="http://schemas.microsoft.com/office/drawing/2014/main" id="{E784AAAE-E094-4341-9CE4-E74589033B50}"/>
              </a:ext>
            </a:extLst>
          </p:cNvPr>
          <p:cNvSpPr/>
          <p:nvPr/>
        </p:nvSpPr>
        <p:spPr>
          <a:xfrm>
            <a:off x="2543901" y="1743153"/>
            <a:ext cx="8018723" cy="797651"/>
          </a:xfrm>
          <a:custGeom>
            <a:avLst/>
            <a:gdLst>
              <a:gd name="connsiteX0" fmla="*/ 1717884 w 8018723"/>
              <a:gd name="connsiteY0" fmla="*/ 0 h 797651"/>
              <a:gd name="connsiteX1" fmla="*/ 8018723 w 8018723"/>
              <a:gd name="connsiteY1" fmla="*/ 0 h 797651"/>
              <a:gd name="connsiteX2" fmla="*/ 8018723 w 8018723"/>
              <a:gd name="connsiteY2" fmla="*/ 797651 h 797651"/>
              <a:gd name="connsiteX3" fmla="*/ 0 w 8018723"/>
              <a:gd name="connsiteY3" fmla="*/ 797651 h 797651"/>
              <a:gd name="connsiteX4" fmla="*/ 57880 w 8018723"/>
              <a:gd name="connsiteY4" fmla="*/ 728779 h 797651"/>
              <a:gd name="connsiteX5" fmla="*/ 1717884 w 8018723"/>
              <a:gd name="connsiteY5" fmla="*/ 0 h 797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8723" h="797651">
                <a:moveTo>
                  <a:pt x="1717884" y="0"/>
                </a:moveTo>
                <a:lnTo>
                  <a:pt x="8018723" y="0"/>
                </a:lnTo>
                <a:lnTo>
                  <a:pt x="8018723" y="797651"/>
                </a:lnTo>
                <a:lnTo>
                  <a:pt x="0" y="797651"/>
                </a:lnTo>
                <a:lnTo>
                  <a:pt x="57880" y="728779"/>
                </a:lnTo>
                <a:cubicBezTo>
                  <a:pt x="469993" y="280750"/>
                  <a:pt x="1061152" y="0"/>
                  <a:pt x="1717884" y="0"/>
                </a:cubicBezTo>
                <a:close/>
              </a:path>
            </a:pathLst>
          </a:custGeom>
          <a:solidFill>
            <a:schemeClr val="accent2"/>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7" name="Freeform: Shape 56">
            <a:extLst>
              <a:ext uri="{FF2B5EF4-FFF2-40B4-BE49-F238E27FC236}">
                <a16:creationId xmlns:a16="http://schemas.microsoft.com/office/drawing/2014/main" id="{EF51D359-F2F4-42F4-ADB7-ECB2D5C4B5AB}"/>
              </a:ext>
            </a:extLst>
          </p:cNvPr>
          <p:cNvSpPr/>
          <p:nvPr/>
        </p:nvSpPr>
        <p:spPr>
          <a:xfrm>
            <a:off x="2071661" y="2657518"/>
            <a:ext cx="8490962" cy="811862"/>
          </a:xfrm>
          <a:custGeom>
            <a:avLst/>
            <a:gdLst>
              <a:gd name="connsiteX0" fmla="*/ 378465 w 8490962"/>
              <a:gd name="connsiteY0" fmla="*/ 0 h 811862"/>
              <a:gd name="connsiteX1" fmla="*/ 8490962 w 8490962"/>
              <a:gd name="connsiteY1" fmla="*/ 0 h 811862"/>
              <a:gd name="connsiteX2" fmla="*/ 8490962 w 8490962"/>
              <a:gd name="connsiteY2" fmla="*/ 811862 h 811862"/>
              <a:gd name="connsiteX3" fmla="*/ 0 w 8490962"/>
              <a:gd name="connsiteY3" fmla="*/ 811862 h 811862"/>
              <a:gd name="connsiteX4" fmla="*/ 28503 w 8490962"/>
              <a:gd name="connsiteY4" fmla="*/ 696557 h 811862"/>
              <a:gd name="connsiteX5" fmla="*/ 283147 w 8490962"/>
              <a:gd name="connsiteY5" fmla="*/ 136635 h 811862"/>
              <a:gd name="connsiteX6" fmla="*/ 378465 w 8490962"/>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0962" h="811862">
                <a:moveTo>
                  <a:pt x="378465" y="0"/>
                </a:moveTo>
                <a:lnTo>
                  <a:pt x="8490962" y="0"/>
                </a:lnTo>
                <a:lnTo>
                  <a:pt x="8490962" y="811862"/>
                </a:lnTo>
                <a:lnTo>
                  <a:pt x="0" y="811862"/>
                </a:lnTo>
                <a:lnTo>
                  <a:pt x="28503" y="696557"/>
                </a:lnTo>
                <a:cubicBezTo>
                  <a:pt x="87887" y="496934"/>
                  <a:pt x="174169" y="308892"/>
                  <a:pt x="283147" y="136635"/>
                </a:cubicBezTo>
                <a:lnTo>
                  <a:pt x="378465" y="0"/>
                </a:lnTo>
                <a:close/>
              </a:path>
            </a:pathLst>
          </a:custGeom>
          <a:solidFill>
            <a:schemeClr val="accent1"/>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8" name="Freeform: Shape 57">
            <a:extLst>
              <a:ext uri="{FF2B5EF4-FFF2-40B4-BE49-F238E27FC236}">
                <a16:creationId xmlns:a16="http://schemas.microsoft.com/office/drawing/2014/main" id="{58670910-917A-4407-8356-3F2A68D9DFFD}"/>
              </a:ext>
            </a:extLst>
          </p:cNvPr>
          <p:cNvSpPr/>
          <p:nvPr/>
        </p:nvSpPr>
        <p:spPr>
          <a:xfrm>
            <a:off x="2006865" y="3586095"/>
            <a:ext cx="8555759" cy="811862"/>
          </a:xfrm>
          <a:custGeom>
            <a:avLst/>
            <a:gdLst>
              <a:gd name="connsiteX0" fmla="*/ 38751 w 8555759"/>
              <a:gd name="connsiteY0" fmla="*/ 0 h 811862"/>
              <a:gd name="connsiteX1" fmla="*/ 8555759 w 8555759"/>
              <a:gd name="connsiteY1" fmla="*/ 0 h 811862"/>
              <a:gd name="connsiteX2" fmla="*/ 8555759 w 8555759"/>
              <a:gd name="connsiteY2" fmla="*/ 811862 h 811862"/>
              <a:gd name="connsiteX3" fmla="*/ 36944 w 8555759"/>
              <a:gd name="connsiteY3" fmla="*/ 811862 h 811862"/>
              <a:gd name="connsiteX4" fmla="*/ 11642 w 8555759"/>
              <a:gd name="connsiteY4" fmla="*/ 642528 h 811862"/>
              <a:gd name="connsiteX5" fmla="*/ 0 w 8555759"/>
              <a:gd name="connsiteY5" fmla="*/ 411977 h 811862"/>
              <a:gd name="connsiteX6" fmla="*/ 11642 w 8555759"/>
              <a:gd name="connsiteY6" fmla="*/ 181425 h 811862"/>
              <a:gd name="connsiteX7" fmla="*/ 38751 w 8555759"/>
              <a:gd name="connsiteY7"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55759" h="811862">
                <a:moveTo>
                  <a:pt x="38751" y="0"/>
                </a:moveTo>
                <a:lnTo>
                  <a:pt x="8555759" y="0"/>
                </a:lnTo>
                <a:lnTo>
                  <a:pt x="8555759" y="811862"/>
                </a:lnTo>
                <a:lnTo>
                  <a:pt x="36944" y="811862"/>
                </a:lnTo>
                <a:lnTo>
                  <a:pt x="11642" y="642528"/>
                </a:lnTo>
                <a:lnTo>
                  <a:pt x="0" y="411977"/>
                </a:lnTo>
                <a:lnTo>
                  <a:pt x="11642" y="181425"/>
                </a:lnTo>
                <a:lnTo>
                  <a:pt x="38751" y="0"/>
                </a:lnTo>
                <a:close/>
              </a:path>
            </a:pathLst>
          </a:custGeom>
          <a:solidFill>
            <a:schemeClr val="accent4"/>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Freeform: Shape 58">
            <a:extLst>
              <a:ext uri="{FF2B5EF4-FFF2-40B4-BE49-F238E27FC236}">
                <a16:creationId xmlns:a16="http://schemas.microsoft.com/office/drawing/2014/main" id="{3150435A-94C7-46D0-8109-CA2FA1788B5E}"/>
              </a:ext>
            </a:extLst>
          </p:cNvPr>
          <p:cNvSpPr/>
          <p:nvPr/>
        </p:nvSpPr>
        <p:spPr>
          <a:xfrm>
            <a:off x="2068673" y="4514672"/>
            <a:ext cx="8493951" cy="811862"/>
          </a:xfrm>
          <a:custGeom>
            <a:avLst/>
            <a:gdLst>
              <a:gd name="connsiteX0" fmla="*/ 0 w 8493951"/>
              <a:gd name="connsiteY0" fmla="*/ 0 h 811862"/>
              <a:gd name="connsiteX1" fmla="*/ 8493951 w 8493951"/>
              <a:gd name="connsiteY1" fmla="*/ 0 h 811862"/>
              <a:gd name="connsiteX2" fmla="*/ 8493951 w 8493951"/>
              <a:gd name="connsiteY2" fmla="*/ 811862 h 811862"/>
              <a:gd name="connsiteX3" fmla="*/ 373019 w 8493951"/>
              <a:gd name="connsiteY3" fmla="*/ 811862 h 811862"/>
              <a:gd name="connsiteX4" fmla="*/ 286136 w 8493951"/>
              <a:gd name="connsiteY4" fmla="*/ 687318 h 811862"/>
              <a:gd name="connsiteX5" fmla="*/ 31492 w 8493951"/>
              <a:gd name="connsiteY5" fmla="*/ 127396 h 811862"/>
              <a:gd name="connsiteX6" fmla="*/ 0 w 8493951"/>
              <a:gd name="connsiteY6" fmla="*/ 0 h 8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93951" h="811862">
                <a:moveTo>
                  <a:pt x="0" y="0"/>
                </a:moveTo>
                <a:lnTo>
                  <a:pt x="8493951" y="0"/>
                </a:lnTo>
                <a:lnTo>
                  <a:pt x="8493951" y="811862"/>
                </a:lnTo>
                <a:lnTo>
                  <a:pt x="373019" y="811862"/>
                </a:lnTo>
                <a:lnTo>
                  <a:pt x="286136" y="687318"/>
                </a:lnTo>
                <a:cubicBezTo>
                  <a:pt x="177158" y="515061"/>
                  <a:pt x="90876" y="327019"/>
                  <a:pt x="31492" y="127396"/>
                </a:cubicBezTo>
                <a:lnTo>
                  <a:pt x="0" y="0"/>
                </a:lnTo>
                <a:close/>
              </a:path>
            </a:pathLst>
          </a:custGeom>
          <a:solidFill>
            <a:schemeClr val="accent5"/>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0" name="Freeform: Shape 59">
            <a:extLst>
              <a:ext uri="{FF2B5EF4-FFF2-40B4-BE49-F238E27FC236}">
                <a16:creationId xmlns:a16="http://schemas.microsoft.com/office/drawing/2014/main" id="{B4592F07-9E12-44BF-B7A3-776707A19FFC}"/>
              </a:ext>
            </a:extLst>
          </p:cNvPr>
          <p:cNvSpPr/>
          <p:nvPr/>
        </p:nvSpPr>
        <p:spPr>
          <a:xfrm>
            <a:off x="2533739" y="5443250"/>
            <a:ext cx="8028884" cy="809743"/>
          </a:xfrm>
          <a:custGeom>
            <a:avLst/>
            <a:gdLst>
              <a:gd name="connsiteX0" fmla="*/ 0 w 8028884"/>
              <a:gd name="connsiteY0" fmla="*/ 0 h 809743"/>
              <a:gd name="connsiteX1" fmla="*/ 8028884 w 8028884"/>
              <a:gd name="connsiteY1" fmla="*/ 0 h 809743"/>
              <a:gd name="connsiteX2" fmla="*/ 8028884 w 8028884"/>
              <a:gd name="connsiteY2" fmla="*/ 809743 h 809743"/>
              <a:gd name="connsiteX3" fmla="*/ 1728045 w 8028884"/>
              <a:gd name="connsiteY3" fmla="*/ 809742 h 809743"/>
              <a:gd name="connsiteX4" fmla="*/ 68041 w 8028884"/>
              <a:gd name="connsiteY4" fmla="*/ 80963 h 809743"/>
              <a:gd name="connsiteX5" fmla="*/ 0 w 8028884"/>
              <a:gd name="connsiteY5" fmla="*/ 0 h 80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8884" h="809743">
                <a:moveTo>
                  <a:pt x="0" y="0"/>
                </a:moveTo>
                <a:lnTo>
                  <a:pt x="8028884" y="0"/>
                </a:lnTo>
                <a:lnTo>
                  <a:pt x="8028884" y="809743"/>
                </a:lnTo>
                <a:lnTo>
                  <a:pt x="1728045" y="809742"/>
                </a:lnTo>
                <a:cubicBezTo>
                  <a:pt x="1071313" y="809742"/>
                  <a:pt x="480154" y="528992"/>
                  <a:pt x="68041" y="80963"/>
                </a:cubicBezTo>
                <a:lnTo>
                  <a:pt x="0" y="0"/>
                </a:lnTo>
                <a:close/>
              </a:path>
            </a:pathLst>
          </a:custGeom>
          <a:solidFill>
            <a:schemeClr val="accent6"/>
          </a:solidFill>
          <a:ln>
            <a:solidFill>
              <a:schemeClr val="bg1"/>
            </a:solidFill>
          </a:ln>
          <a:effectLst>
            <a:outerShdw blurRad="228600" dist="393700" dir="1800000" sx="97000" sy="97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1" name="Oval 60">
            <a:extLst>
              <a:ext uri="{FF2B5EF4-FFF2-40B4-BE49-F238E27FC236}">
                <a16:creationId xmlns:a16="http://schemas.microsoft.com/office/drawing/2014/main" id="{616C07F0-306D-4196-840E-A53AF180FF83}"/>
              </a:ext>
            </a:extLst>
          </p:cNvPr>
          <p:cNvSpPr/>
          <p:nvPr/>
        </p:nvSpPr>
        <p:spPr>
          <a:xfrm>
            <a:off x="628182" y="2452194"/>
            <a:ext cx="3068601" cy="3068601"/>
          </a:xfrm>
          <a:prstGeom prst="ellipse">
            <a:avLst/>
          </a:prstGeom>
          <a:gradFill>
            <a:gsLst>
              <a:gs pos="0">
                <a:schemeClr val="bg1"/>
              </a:gs>
              <a:gs pos="100000">
                <a:schemeClr val="bg1">
                  <a:lumMod val="85000"/>
                </a:schemeClr>
              </a:gs>
            </a:gsLst>
            <a:lin ang="5400000" scaled="1"/>
          </a:gradFill>
          <a:ln>
            <a:solidFill>
              <a:schemeClr val="bg1"/>
            </a:solidFill>
          </a:ln>
          <a:effectLst>
            <a:outerShdw blurRad="279400" dist="1270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lumMod val="50000"/>
                    <a:lumOff val="50000"/>
                  </a:schemeClr>
                </a:solidFill>
                <a:latin typeface="Calibri (Body)"/>
                <a:ea typeface="Open Sans" panose="020B0606030504020204" pitchFamily="34" charset="0"/>
                <a:cs typeface="Segoe UI Light" panose="020B0502040204020203" pitchFamily="34" charset="0"/>
              </a:rPr>
              <a:t>Data Types </a:t>
            </a:r>
            <a:endParaRPr lang="en-IN" dirty="0">
              <a:latin typeface="Calibri (Body)"/>
              <a:cs typeface="Segoe UI Light" panose="020B0502040204020203" pitchFamily="34" charset="0"/>
            </a:endParaRPr>
          </a:p>
        </p:txBody>
      </p:sp>
      <p:sp>
        <p:nvSpPr>
          <p:cNvPr id="62" name="Rectangle 61">
            <a:extLst>
              <a:ext uri="{FF2B5EF4-FFF2-40B4-BE49-F238E27FC236}">
                <a16:creationId xmlns:a16="http://schemas.microsoft.com/office/drawing/2014/main" id="{4B07FB95-FDC4-46BA-BBBD-812D4E3BC7D3}"/>
              </a:ext>
            </a:extLst>
          </p:cNvPr>
          <p:cNvSpPr/>
          <p:nvPr/>
        </p:nvSpPr>
        <p:spPr>
          <a:xfrm>
            <a:off x="6649302" y="1910410"/>
            <a:ext cx="3440467" cy="492443"/>
          </a:xfrm>
          <a:prstGeom prst="rect">
            <a:avLst/>
          </a:prstGeom>
        </p:spPr>
        <p:txBody>
          <a:bodyPr wrap="square" lIns="0" tIns="0" rIns="0" bIns="0" anchor="ctr">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solidFill>
                <a:latin typeface="Calibri (Body)"/>
                <a:cs typeface="Arial" panose="020B0604020202020204" pitchFamily="34" charset="0"/>
              </a:rPr>
              <a:t>Boolean </a:t>
            </a: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represents a logical entity and can have two values: </a:t>
            </a:r>
            <a:r>
              <a:rPr kumimoji="0" lang="en-US" altLang="en-US" sz="1600" b="0" i="0" u="none" strike="noStrike" cap="none" normalizeH="0" baseline="0" dirty="0">
                <a:ln>
                  <a:noFill/>
                </a:ln>
                <a:solidFill>
                  <a:schemeClr val="bg1"/>
                </a:solidFill>
                <a:effectLst/>
                <a:latin typeface="Calibri (Body)"/>
              </a:rPr>
              <a:t>true</a:t>
            </a: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 and </a:t>
            </a:r>
            <a:r>
              <a:rPr kumimoji="0" lang="en-US" altLang="en-US" sz="1600" b="0" i="0" u="none" strike="noStrike" cap="none" normalizeH="0" baseline="0" dirty="0">
                <a:ln>
                  <a:noFill/>
                </a:ln>
                <a:solidFill>
                  <a:schemeClr val="bg1"/>
                </a:solidFill>
                <a:effectLst/>
                <a:latin typeface="Calibri (Body)"/>
              </a:rPr>
              <a:t>false</a:t>
            </a: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 </a:t>
            </a:r>
            <a:endParaRPr kumimoji="0" lang="en-US" altLang="en-US" sz="1600" b="0" i="0" u="none" strike="noStrike" cap="none" normalizeH="0" baseline="0" dirty="0">
              <a:ln>
                <a:noFill/>
              </a:ln>
              <a:solidFill>
                <a:schemeClr val="bg1"/>
              </a:solidFill>
              <a:effectLst/>
              <a:latin typeface="Calibri (Body)"/>
            </a:endParaRPr>
          </a:p>
        </p:txBody>
      </p:sp>
      <p:sp>
        <p:nvSpPr>
          <p:cNvPr id="63" name="Rectangle 62">
            <a:extLst>
              <a:ext uri="{FF2B5EF4-FFF2-40B4-BE49-F238E27FC236}">
                <a16:creationId xmlns:a16="http://schemas.microsoft.com/office/drawing/2014/main" id="{A31B3E9A-D189-441B-ACF7-A474C255242F}"/>
              </a:ext>
            </a:extLst>
          </p:cNvPr>
          <p:cNvSpPr/>
          <p:nvPr/>
        </p:nvSpPr>
        <p:spPr>
          <a:xfrm>
            <a:off x="4888753" y="1962733"/>
            <a:ext cx="1762951" cy="387798"/>
          </a:xfrm>
          <a:prstGeom prst="rect">
            <a:avLst/>
          </a:prstGeom>
        </p:spPr>
        <p:txBody>
          <a:bodyPr wrap="square" lIns="0" tIns="0" rIns="0" bIns="0" anchor="ctr">
            <a:spAutoFit/>
          </a:bodyPr>
          <a:lstStyle/>
          <a:p>
            <a:pPr>
              <a:lnSpc>
                <a:spcPct val="90000"/>
              </a:lnSpc>
            </a:pPr>
            <a:r>
              <a:rPr lang="en-IN" sz="2800" dirty="0">
                <a:solidFill>
                  <a:schemeClr val="bg1"/>
                </a:solidFill>
                <a:latin typeface="Calibri (Body)"/>
                <a:ea typeface="Open Sans" panose="020B0606030504020204" pitchFamily="34" charset="0"/>
                <a:cs typeface="Segoe UI Light" panose="020B0502040204020203" pitchFamily="34" charset="0"/>
              </a:rPr>
              <a:t>Boolean</a:t>
            </a:r>
          </a:p>
        </p:txBody>
      </p:sp>
      <p:sp>
        <p:nvSpPr>
          <p:cNvPr id="64" name="Rectangle 63">
            <a:extLst>
              <a:ext uri="{FF2B5EF4-FFF2-40B4-BE49-F238E27FC236}">
                <a16:creationId xmlns:a16="http://schemas.microsoft.com/office/drawing/2014/main" id="{0F60BE57-6E29-4052-A8A8-87E04A519F32}"/>
              </a:ext>
            </a:extLst>
          </p:cNvPr>
          <p:cNvSpPr/>
          <p:nvPr/>
        </p:nvSpPr>
        <p:spPr>
          <a:xfrm>
            <a:off x="6649302" y="2933979"/>
            <a:ext cx="3440467" cy="246221"/>
          </a:xfrm>
          <a:prstGeom prst="rect">
            <a:avLst/>
          </a:prstGeom>
        </p:spPr>
        <p:txBody>
          <a:bodyPr wrap="square" lIns="0" tIns="0" rIns="0" bIns="0" anchor="ctr">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The null type has exactly one value: </a:t>
            </a:r>
            <a:r>
              <a:rPr kumimoji="0" lang="en-US" altLang="en-US" sz="1600" b="0" i="0" u="none" strike="noStrike" cap="none" normalizeH="0" baseline="0" dirty="0">
                <a:ln>
                  <a:noFill/>
                </a:ln>
                <a:solidFill>
                  <a:schemeClr val="bg1"/>
                </a:solidFill>
                <a:effectLst/>
                <a:latin typeface="Calibri (Body)"/>
              </a:rPr>
              <a:t>null</a:t>
            </a: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 </a:t>
            </a:r>
            <a:endParaRPr kumimoji="0" lang="en-US" altLang="en-US" sz="1600" b="0" i="0" u="none" strike="noStrike" cap="none" normalizeH="0" baseline="0" dirty="0">
              <a:ln>
                <a:noFill/>
              </a:ln>
              <a:solidFill>
                <a:schemeClr val="bg1"/>
              </a:solidFill>
              <a:effectLst/>
              <a:latin typeface="Calibri (Body)"/>
            </a:endParaRPr>
          </a:p>
        </p:txBody>
      </p:sp>
      <p:sp>
        <p:nvSpPr>
          <p:cNvPr id="65" name="Rectangle 64">
            <a:extLst>
              <a:ext uri="{FF2B5EF4-FFF2-40B4-BE49-F238E27FC236}">
                <a16:creationId xmlns:a16="http://schemas.microsoft.com/office/drawing/2014/main" id="{B1E199F9-1DC5-4CBE-8174-A437D5AF442E}"/>
              </a:ext>
            </a:extLst>
          </p:cNvPr>
          <p:cNvSpPr/>
          <p:nvPr/>
        </p:nvSpPr>
        <p:spPr>
          <a:xfrm>
            <a:off x="4888753" y="2863191"/>
            <a:ext cx="1762951" cy="387798"/>
          </a:xfrm>
          <a:prstGeom prst="rect">
            <a:avLst/>
          </a:prstGeom>
        </p:spPr>
        <p:txBody>
          <a:bodyPr wrap="square" lIns="0" tIns="0" rIns="0" bIns="0" anchor="ctr">
            <a:spAutoFit/>
          </a:bodyPr>
          <a:lstStyle/>
          <a:p>
            <a:pPr>
              <a:lnSpc>
                <a:spcPct val="90000"/>
              </a:lnSpc>
            </a:pPr>
            <a:r>
              <a:rPr lang="en-IN" sz="2800" dirty="0">
                <a:solidFill>
                  <a:schemeClr val="bg1"/>
                </a:solidFill>
                <a:latin typeface="Calibri (Body)"/>
                <a:ea typeface="Open Sans" panose="020B0606030504020204" pitchFamily="34" charset="0"/>
                <a:cs typeface="Segoe UI Light" panose="020B0502040204020203" pitchFamily="34" charset="0"/>
              </a:rPr>
              <a:t>Null</a:t>
            </a:r>
          </a:p>
        </p:txBody>
      </p:sp>
      <p:sp>
        <p:nvSpPr>
          <p:cNvPr id="66" name="Rectangle 65">
            <a:extLst>
              <a:ext uri="{FF2B5EF4-FFF2-40B4-BE49-F238E27FC236}">
                <a16:creationId xmlns:a16="http://schemas.microsoft.com/office/drawing/2014/main" id="{147DDDF2-5A54-4B69-A0F1-0A9D19875C45}"/>
              </a:ext>
            </a:extLst>
          </p:cNvPr>
          <p:cNvSpPr/>
          <p:nvPr/>
        </p:nvSpPr>
        <p:spPr>
          <a:xfrm>
            <a:off x="6693766" y="3678279"/>
            <a:ext cx="2952328" cy="492443"/>
          </a:xfrm>
          <a:prstGeom prst="rect">
            <a:avLst/>
          </a:prstGeom>
        </p:spPr>
        <p:txBody>
          <a:bodyPr wrap="square" lIns="0" tIns="0" rIns="0" bIns="0" anchor="ctr">
            <a:spAutoFit/>
          </a:bodyPr>
          <a:lstStyle/>
          <a:p>
            <a:pPr algn="just"/>
            <a:r>
              <a:rPr lang="en-US" sz="1600" b="0" i="0" dirty="0">
                <a:solidFill>
                  <a:schemeClr val="bg1"/>
                </a:solidFill>
                <a:effectLst/>
                <a:latin typeface="Calibri (Body)"/>
              </a:rPr>
              <a:t>JavaScript's String type is used to represent textual data</a:t>
            </a:r>
            <a:r>
              <a:rPr lang="en-US" sz="1600" kern="0" dirty="0">
                <a:solidFill>
                  <a:schemeClr val="bg1"/>
                </a:solidFill>
                <a:latin typeface="Calibri (Body)"/>
                <a:ea typeface="Calibri Light" charset="0"/>
                <a:cs typeface="Segoe UI" panose="020B0502040204020203" pitchFamily="34" charset="0"/>
              </a:rPr>
              <a:t>.</a:t>
            </a:r>
          </a:p>
        </p:txBody>
      </p:sp>
      <p:sp>
        <p:nvSpPr>
          <p:cNvPr id="67" name="Rectangle 66">
            <a:extLst>
              <a:ext uri="{FF2B5EF4-FFF2-40B4-BE49-F238E27FC236}">
                <a16:creationId xmlns:a16="http://schemas.microsoft.com/office/drawing/2014/main" id="{0208B388-2629-493F-A6AC-9910D70254E6}"/>
              </a:ext>
            </a:extLst>
          </p:cNvPr>
          <p:cNvSpPr/>
          <p:nvPr/>
        </p:nvSpPr>
        <p:spPr>
          <a:xfrm>
            <a:off x="4888753" y="3774143"/>
            <a:ext cx="1762951" cy="387798"/>
          </a:xfrm>
          <a:prstGeom prst="rect">
            <a:avLst/>
          </a:prstGeom>
        </p:spPr>
        <p:txBody>
          <a:bodyPr wrap="square" lIns="0" tIns="0" rIns="0" bIns="0" anchor="ctr">
            <a:spAutoFit/>
          </a:bodyPr>
          <a:lstStyle/>
          <a:p>
            <a:pPr>
              <a:lnSpc>
                <a:spcPct val="90000"/>
              </a:lnSpc>
            </a:pPr>
            <a:r>
              <a:rPr lang="en-IN" sz="2800" dirty="0">
                <a:solidFill>
                  <a:schemeClr val="bg1"/>
                </a:solidFill>
                <a:latin typeface="Calibri (Body)"/>
                <a:ea typeface="Open Sans" panose="020B0606030504020204" pitchFamily="34" charset="0"/>
                <a:cs typeface="Segoe UI Light" panose="020B0502040204020203" pitchFamily="34" charset="0"/>
              </a:rPr>
              <a:t>String</a:t>
            </a:r>
          </a:p>
        </p:txBody>
      </p:sp>
      <p:sp>
        <p:nvSpPr>
          <p:cNvPr id="68" name="Rectangle 67">
            <a:extLst>
              <a:ext uri="{FF2B5EF4-FFF2-40B4-BE49-F238E27FC236}">
                <a16:creationId xmlns:a16="http://schemas.microsoft.com/office/drawing/2014/main" id="{F00E2652-21DD-43FC-9034-B92EB55FFC2A}"/>
              </a:ext>
            </a:extLst>
          </p:cNvPr>
          <p:cNvSpPr/>
          <p:nvPr/>
        </p:nvSpPr>
        <p:spPr>
          <a:xfrm>
            <a:off x="6730811" y="4679351"/>
            <a:ext cx="2952328" cy="492443"/>
          </a:xfrm>
          <a:prstGeom prst="rect">
            <a:avLst/>
          </a:prstGeom>
        </p:spPr>
        <p:txBody>
          <a:bodyPr wrap="square" lIns="0" tIns="0" rIns="0" bIns="0" anchor="ctr">
            <a:spAutoFit/>
          </a:bodyPr>
          <a:lstStyle/>
          <a:p>
            <a:pPr algn="just"/>
            <a:r>
              <a:rPr lang="en-US" sz="1600" b="0" i="0" dirty="0">
                <a:solidFill>
                  <a:schemeClr val="bg1"/>
                </a:solidFill>
                <a:effectLst/>
                <a:latin typeface="Calibri (Body)"/>
              </a:rPr>
              <a:t>Numbers can be written with or without decimals.</a:t>
            </a:r>
            <a:endParaRPr lang="en-US" sz="1600" dirty="0">
              <a:solidFill>
                <a:schemeClr val="bg1"/>
              </a:solidFill>
              <a:latin typeface="Calibri (Body)"/>
              <a:ea typeface="Calibri Light" charset="0"/>
              <a:cs typeface="Segoe UI" panose="020B0502040204020203" pitchFamily="34" charset="0"/>
            </a:endParaRPr>
          </a:p>
        </p:txBody>
      </p:sp>
      <p:sp>
        <p:nvSpPr>
          <p:cNvPr id="69" name="Rectangle 68">
            <a:extLst>
              <a:ext uri="{FF2B5EF4-FFF2-40B4-BE49-F238E27FC236}">
                <a16:creationId xmlns:a16="http://schemas.microsoft.com/office/drawing/2014/main" id="{4580FA9C-C5F1-4178-B5CD-DA0A8481E1B5}"/>
              </a:ext>
            </a:extLst>
          </p:cNvPr>
          <p:cNvSpPr/>
          <p:nvPr/>
        </p:nvSpPr>
        <p:spPr>
          <a:xfrm>
            <a:off x="4888753" y="4731675"/>
            <a:ext cx="1762951" cy="387798"/>
          </a:xfrm>
          <a:prstGeom prst="rect">
            <a:avLst/>
          </a:prstGeom>
        </p:spPr>
        <p:txBody>
          <a:bodyPr wrap="square" lIns="0" tIns="0" rIns="0" bIns="0" anchor="ctr">
            <a:spAutoFit/>
          </a:bodyPr>
          <a:lstStyle/>
          <a:p>
            <a:pPr>
              <a:lnSpc>
                <a:spcPct val="90000"/>
              </a:lnSpc>
            </a:pPr>
            <a:r>
              <a:rPr lang="en-IN" sz="2800" dirty="0">
                <a:solidFill>
                  <a:schemeClr val="bg1"/>
                </a:solidFill>
                <a:latin typeface="Calibri (Body)"/>
                <a:ea typeface="Open Sans" panose="020B0606030504020204" pitchFamily="34" charset="0"/>
                <a:cs typeface="Segoe UI Light" panose="020B0502040204020203" pitchFamily="34" charset="0"/>
              </a:rPr>
              <a:t>Number</a:t>
            </a:r>
          </a:p>
        </p:txBody>
      </p:sp>
      <p:sp>
        <p:nvSpPr>
          <p:cNvPr id="70" name="Rectangle 69">
            <a:extLst>
              <a:ext uri="{FF2B5EF4-FFF2-40B4-BE49-F238E27FC236}">
                <a16:creationId xmlns:a16="http://schemas.microsoft.com/office/drawing/2014/main" id="{D98A88FB-B1F7-4587-ACA8-E3864811F603}"/>
              </a:ext>
            </a:extLst>
          </p:cNvPr>
          <p:cNvSpPr/>
          <p:nvPr/>
        </p:nvSpPr>
        <p:spPr>
          <a:xfrm>
            <a:off x="6727673" y="5593751"/>
            <a:ext cx="3440467" cy="492443"/>
          </a:xfrm>
          <a:prstGeom prst="rect">
            <a:avLst/>
          </a:prstGeom>
        </p:spPr>
        <p:txBody>
          <a:bodyPr wrap="square" lIns="0" tIns="0" rIns="0" bIns="0" anchor="ctr">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600" dirty="0">
                <a:solidFill>
                  <a:schemeClr val="bg1"/>
                </a:solidFill>
                <a:latin typeface="Calibri (Body)"/>
                <a:cs typeface="Arial" panose="020B0604020202020204" pitchFamily="34" charset="0"/>
              </a:rPr>
              <a:t>Undefined </a:t>
            </a: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variable that has not been assigned a value has the value </a:t>
            </a:r>
            <a:r>
              <a:rPr kumimoji="0" lang="en-US" altLang="en-US" sz="1600" b="0" i="0" u="none" strike="noStrike" cap="none" normalizeH="0" baseline="0" dirty="0">
                <a:ln>
                  <a:noFill/>
                </a:ln>
                <a:solidFill>
                  <a:schemeClr val="bg1"/>
                </a:solidFill>
                <a:effectLst/>
                <a:latin typeface="Calibri (Body)"/>
              </a:rPr>
              <a:t>undefined</a:t>
            </a:r>
            <a:r>
              <a:rPr kumimoji="0" lang="en-US" altLang="en-US" sz="1600" b="0" i="0" u="none" strike="noStrike" cap="none" normalizeH="0" baseline="0" dirty="0">
                <a:ln>
                  <a:noFill/>
                </a:ln>
                <a:solidFill>
                  <a:schemeClr val="bg1"/>
                </a:solidFill>
                <a:effectLst/>
                <a:latin typeface="Calibri (Body)"/>
                <a:cs typeface="Arial" panose="020B0604020202020204" pitchFamily="34" charset="0"/>
              </a:rPr>
              <a:t>. </a:t>
            </a:r>
            <a:endParaRPr kumimoji="0" lang="en-US" altLang="en-US" sz="1600" b="0" i="0" u="none" strike="noStrike" cap="none" normalizeH="0" baseline="0" dirty="0">
              <a:ln>
                <a:noFill/>
              </a:ln>
              <a:solidFill>
                <a:schemeClr val="bg1"/>
              </a:solidFill>
              <a:effectLst/>
              <a:latin typeface="Calibri (Body)"/>
            </a:endParaRPr>
          </a:p>
        </p:txBody>
      </p:sp>
      <p:sp>
        <p:nvSpPr>
          <p:cNvPr id="71" name="Rectangle 70">
            <a:extLst>
              <a:ext uri="{FF2B5EF4-FFF2-40B4-BE49-F238E27FC236}">
                <a16:creationId xmlns:a16="http://schemas.microsoft.com/office/drawing/2014/main" id="{FC57A7A7-3090-4245-9168-8FD31F99CA12}"/>
              </a:ext>
            </a:extLst>
          </p:cNvPr>
          <p:cNvSpPr/>
          <p:nvPr/>
        </p:nvSpPr>
        <p:spPr>
          <a:xfrm>
            <a:off x="4888753" y="5646075"/>
            <a:ext cx="1762951" cy="387798"/>
          </a:xfrm>
          <a:prstGeom prst="rect">
            <a:avLst/>
          </a:prstGeom>
        </p:spPr>
        <p:txBody>
          <a:bodyPr wrap="square" lIns="0" tIns="0" rIns="0" bIns="0" anchor="ctr">
            <a:spAutoFit/>
          </a:bodyPr>
          <a:lstStyle/>
          <a:p>
            <a:pPr>
              <a:lnSpc>
                <a:spcPct val="90000"/>
              </a:lnSpc>
            </a:pPr>
            <a:r>
              <a:rPr lang="en-IN" sz="2800" dirty="0">
                <a:solidFill>
                  <a:schemeClr val="bg1"/>
                </a:solidFill>
                <a:latin typeface="Calibri (Body)"/>
                <a:ea typeface="Open Sans" panose="020B0606030504020204" pitchFamily="34" charset="0"/>
                <a:cs typeface="Segoe UI Light" panose="020B0502040204020203" pitchFamily="34" charset="0"/>
              </a:rPr>
              <a:t>Undefined</a:t>
            </a:r>
          </a:p>
        </p:txBody>
      </p:sp>
      <p:sp>
        <p:nvSpPr>
          <p:cNvPr id="72" name="TextBox 71">
            <a:extLst>
              <a:ext uri="{FF2B5EF4-FFF2-40B4-BE49-F238E27FC236}">
                <a16:creationId xmlns:a16="http://schemas.microsoft.com/office/drawing/2014/main" id="{10F4A1AC-C973-4251-9BC5-C076C3AE9FE9}"/>
              </a:ext>
            </a:extLst>
          </p:cNvPr>
          <p:cNvSpPr txBox="1"/>
          <p:nvPr/>
        </p:nvSpPr>
        <p:spPr>
          <a:xfrm>
            <a:off x="3939652" y="1833466"/>
            <a:ext cx="716863" cy="646331"/>
          </a:xfrm>
          <a:prstGeom prst="rect">
            <a:avLst/>
          </a:prstGeom>
          <a:noFill/>
        </p:spPr>
        <p:txBody>
          <a:bodyPr wrap="none" rtlCol="0">
            <a:spAutoFit/>
          </a:bodyPr>
          <a:lstStyle/>
          <a:p>
            <a:r>
              <a:rPr lang="en-IN" sz="3600" b="1" dirty="0">
                <a:solidFill>
                  <a:schemeClr val="bg1"/>
                </a:solidFill>
              </a:rPr>
              <a:t>01</a:t>
            </a:r>
          </a:p>
        </p:txBody>
      </p:sp>
      <p:sp>
        <p:nvSpPr>
          <p:cNvPr id="73" name="TextBox 72">
            <a:extLst>
              <a:ext uri="{FF2B5EF4-FFF2-40B4-BE49-F238E27FC236}">
                <a16:creationId xmlns:a16="http://schemas.microsoft.com/office/drawing/2014/main" id="{E65E887C-B9DC-4281-8BA8-72A677CF81E3}"/>
              </a:ext>
            </a:extLst>
          </p:cNvPr>
          <p:cNvSpPr txBox="1"/>
          <p:nvPr/>
        </p:nvSpPr>
        <p:spPr>
          <a:xfrm>
            <a:off x="3939652" y="2733924"/>
            <a:ext cx="716863" cy="646331"/>
          </a:xfrm>
          <a:prstGeom prst="rect">
            <a:avLst/>
          </a:prstGeom>
          <a:noFill/>
        </p:spPr>
        <p:txBody>
          <a:bodyPr wrap="none" rtlCol="0">
            <a:spAutoFit/>
          </a:bodyPr>
          <a:lstStyle/>
          <a:p>
            <a:r>
              <a:rPr lang="en-IN" sz="3600" b="1" dirty="0">
                <a:solidFill>
                  <a:schemeClr val="bg1"/>
                </a:solidFill>
              </a:rPr>
              <a:t>02</a:t>
            </a:r>
          </a:p>
        </p:txBody>
      </p:sp>
      <p:sp>
        <p:nvSpPr>
          <p:cNvPr id="74" name="TextBox 73">
            <a:extLst>
              <a:ext uri="{FF2B5EF4-FFF2-40B4-BE49-F238E27FC236}">
                <a16:creationId xmlns:a16="http://schemas.microsoft.com/office/drawing/2014/main" id="{4798CC78-D6E2-4745-8AD4-E347B7EBCCA0}"/>
              </a:ext>
            </a:extLst>
          </p:cNvPr>
          <p:cNvSpPr txBox="1"/>
          <p:nvPr/>
        </p:nvSpPr>
        <p:spPr>
          <a:xfrm>
            <a:off x="3939652" y="3644876"/>
            <a:ext cx="716863" cy="646331"/>
          </a:xfrm>
          <a:prstGeom prst="rect">
            <a:avLst/>
          </a:prstGeom>
          <a:noFill/>
        </p:spPr>
        <p:txBody>
          <a:bodyPr wrap="none" rtlCol="0">
            <a:spAutoFit/>
          </a:bodyPr>
          <a:lstStyle/>
          <a:p>
            <a:r>
              <a:rPr lang="en-IN" sz="3600" b="1" dirty="0">
                <a:solidFill>
                  <a:schemeClr val="bg1"/>
                </a:solidFill>
              </a:rPr>
              <a:t>03</a:t>
            </a:r>
          </a:p>
        </p:txBody>
      </p:sp>
      <p:sp>
        <p:nvSpPr>
          <p:cNvPr id="75" name="TextBox 74">
            <a:extLst>
              <a:ext uri="{FF2B5EF4-FFF2-40B4-BE49-F238E27FC236}">
                <a16:creationId xmlns:a16="http://schemas.microsoft.com/office/drawing/2014/main" id="{BE28E2A5-DFB9-4804-9899-8876195373A6}"/>
              </a:ext>
            </a:extLst>
          </p:cNvPr>
          <p:cNvSpPr txBox="1"/>
          <p:nvPr/>
        </p:nvSpPr>
        <p:spPr>
          <a:xfrm>
            <a:off x="3939652" y="4602408"/>
            <a:ext cx="716863" cy="646331"/>
          </a:xfrm>
          <a:prstGeom prst="rect">
            <a:avLst/>
          </a:prstGeom>
          <a:noFill/>
        </p:spPr>
        <p:txBody>
          <a:bodyPr wrap="none" rtlCol="0">
            <a:spAutoFit/>
          </a:bodyPr>
          <a:lstStyle/>
          <a:p>
            <a:r>
              <a:rPr lang="en-IN" sz="3600" b="1" dirty="0">
                <a:solidFill>
                  <a:schemeClr val="bg1"/>
                </a:solidFill>
              </a:rPr>
              <a:t>04</a:t>
            </a:r>
          </a:p>
        </p:txBody>
      </p:sp>
      <p:sp>
        <p:nvSpPr>
          <p:cNvPr id="76" name="TextBox 75">
            <a:extLst>
              <a:ext uri="{FF2B5EF4-FFF2-40B4-BE49-F238E27FC236}">
                <a16:creationId xmlns:a16="http://schemas.microsoft.com/office/drawing/2014/main" id="{0F496F4C-300E-447E-8881-D56D0ED277A4}"/>
              </a:ext>
            </a:extLst>
          </p:cNvPr>
          <p:cNvSpPr txBox="1"/>
          <p:nvPr/>
        </p:nvSpPr>
        <p:spPr>
          <a:xfrm>
            <a:off x="3939652" y="5516808"/>
            <a:ext cx="716863" cy="646331"/>
          </a:xfrm>
          <a:prstGeom prst="rect">
            <a:avLst/>
          </a:prstGeom>
          <a:noFill/>
        </p:spPr>
        <p:txBody>
          <a:bodyPr wrap="none" rtlCol="0">
            <a:spAutoFit/>
          </a:bodyPr>
          <a:lstStyle/>
          <a:p>
            <a:r>
              <a:rPr lang="en-IN" sz="3600" b="1" dirty="0">
                <a:solidFill>
                  <a:schemeClr val="bg1"/>
                </a:solidFill>
              </a:rPr>
              <a:t>05</a:t>
            </a:r>
          </a:p>
        </p:txBody>
      </p:sp>
    </p:spTree>
    <p:extLst>
      <p:ext uri="{BB962C8B-B14F-4D97-AF65-F5344CB8AC3E}">
        <p14:creationId xmlns:p14="http://schemas.microsoft.com/office/powerpoint/2010/main" val="131775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646331"/>
          </a:xfrm>
          <a:prstGeom prst="rect">
            <a:avLst/>
          </a:prstGeom>
          <a:noFill/>
        </p:spPr>
        <p:txBody>
          <a:bodyPr wrap="square" rtlCol="0">
            <a:spAutoFit/>
          </a:bodyPr>
          <a:lstStyle/>
          <a:p>
            <a:r>
              <a:rPr lang="en-US" dirty="0"/>
              <a:t>In this exercise we will cover all the variable types and data types.</a:t>
            </a:r>
          </a:p>
          <a:p>
            <a:endParaRPr lang="en-US" dirty="0"/>
          </a:p>
        </p:txBody>
      </p:sp>
      <p:sp>
        <p:nvSpPr>
          <p:cNvPr id="5" name="TextBox 4">
            <a:extLst>
              <a:ext uri="{FF2B5EF4-FFF2-40B4-BE49-F238E27FC236}">
                <a16:creationId xmlns:a16="http://schemas.microsoft.com/office/drawing/2014/main" id="{069C0FBA-4B29-48F5-8C71-C3713AE9D239}"/>
              </a:ext>
            </a:extLst>
          </p:cNvPr>
          <p:cNvSpPr txBox="1"/>
          <p:nvPr/>
        </p:nvSpPr>
        <p:spPr>
          <a:xfrm>
            <a:off x="261764" y="1222886"/>
            <a:ext cx="3257550" cy="646331"/>
          </a:xfrm>
          <a:prstGeom prst="rect">
            <a:avLst/>
          </a:prstGeom>
          <a:noFill/>
        </p:spPr>
        <p:txBody>
          <a:bodyPr wrap="square" rtlCol="0">
            <a:spAutoFit/>
          </a:bodyPr>
          <a:lstStyle/>
          <a:p>
            <a:r>
              <a:rPr lang="en-US" dirty="0"/>
              <a:t>Exercise Code:</a:t>
            </a:r>
          </a:p>
          <a:p>
            <a:pPr marL="285750" indent="-285750">
              <a:buFontTx/>
              <a:buChar char="-"/>
            </a:pPr>
            <a:r>
              <a:rPr lang="en-US" dirty="0">
                <a:solidFill>
                  <a:schemeClr val="bg2">
                    <a:lumMod val="75000"/>
                  </a:schemeClr>
                </a:solidFill>
                <a:hlinkClick r:id="rId3"/>
              </a:rPr>
              <a:t>Console.txt</a:t>
            </a:r>
            <a:endParaRPr lang="en-US" dirty="0">
              <a:solidFill>
                <a:schemeClr val="bg2">
                  <a:lumMod val="75000"/>
                </a:schemeClr>
              </a:solidFill>
            </a:endParaRPr>
          </a:p>
        </p:txBody>
      </p:sp>
      <p:sp>
        <p:nvSpPr>
          <p:cNvPr id="8" name="Footer Placeholder 45">
            <a:extLst>
              <a:ext uri="{FF2B5EF4-FFF2-40B4-BE49-F238E27FC236}">
                <a16:creationId xmlns:a16="http://schemas.microsoft.com/office/drawing/2014/main" id="{6DB3D265-E71F-4013-8A57-C495C7B365A3}"/>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10" name="Picture 2">
            <a:extLst>
              <a:ext uri="{FF2B5EF4-FFF2-40B4-BE49-F238E27FC236}">
                <a16:creationId xmlns:a16="http://schemas.microsoft.com/office/drawing/2014/main" id="{30637FA8-7884-4FE0-B1FD-C4610EAEDB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377" y="1705907"/>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906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JavaScript Object Notation (JSON)</a:t>
            </a: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6" name="Rectangle 1">
            <a:extLst>
              <a:ext uri="{FF2B5EF4-FFF2-40B4-BE49-F238E27FC236}">
                <a16:creationId xmlns:a16="http://schemas.microsoft.com/office/drawing/2014/main" id="{19C805FA-3D13-4900-8127-AB7D574D133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Footer Placeholder 45">
            <a:extLst>
              <a:ext uri="{FF2B5EF4-FFF2-40B4-BE49-F238E27FC236}">
                <a16:creationId xmlns:a16="http://schemas.microsoft.com/office/drawing/2014/main" id="{B9F4500B-16F6-4B25-A235-9DB9C2DE364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10" name="Subtitle 2">
            <a:extLst>
              <a:ext uri="{FF2B5EF4-FFF2-40B4-BE49-F238E27FC236}">
                <a16:creationId xmlns:a16="http://schemas.microsoft.com/office/drawing/2014/main" id="{C340D1C3-7AFD-4EDB-8AB3-A6F3DBC3ED69}"/>
              </a:ext>
            </a:extLst>
          </p:cNvPr>
          <p:cNvSpPr txBox="1">
            <a:spLocks/>
          </p:cNvSpPr>
          <p:nvPr/>
        </p:nvSpPr>
        <p:spPr>
          <a:xfrm>
            <a:off x="298938" y="814445"/>
            <a:ext cx="8115300" cy="4416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00000"/>
              </a:lnSpc>
            </a:pPr>
            <a:r>
              <a:rPr lang="en-US" sz="1800" dirty="0">
                <a:solidFill>
                  <a:srgbClr val="1B1B1B"/>
                </a:solidFill>
                <a:latin typeface="Calibri (Body)"/>
              </a:rPr>
              <a:t>JavaScript Object Notation (JSON) is a standard text-based format for representing structured data based on JavaScript object syntax. </a:t>
            </a:r>
            <a:endParaRPr lang="en-US" sz="1800" dirty="0">
              <a:solidFill>
                <a:srgbClr val="000000"/>
              </a:solidFill>
              <a:latin typeface="Calibri (Body)"/>
            </a:endParaRPr>
          </a:p>
          <a:p>
            <a:pPr marL="285750" indent="-285750" algn="just" eaLnBrk="0" fontAlgn="base" hangingPunct="0">
              <a:lnSpc>
                <a:spcPct val="100000"/>
              </a:lnSpc>
              <a:spcBef>
                <a:spcPct val="0"/>
              </a:spcBef>
              <a:spcAft>
                <a:spcPct val="0"/>
              </a:spcAft>
            </a:pPr>
            <a:r>
              <a:rPr lang="en-US" sz="1800" dirty="0">
                <a:solidFill>
                  <a:srgbClr val="000000"/>
                </a:solidFill>
                <a:latin typeface="Calibri (Body)"/>
              </a:rPr>
              <a:t>The JSON format is syntactically similar to the code for creating JavaScript objects.</a:t>
            </a:r>
          </a:p>
          <a:p>
            <a:pPr marL="285750" indent="-285750" algn="just" eaLnBrk="0" fontAlgn="base" hangingPunct="0">
              <a:lnSpc>
                <a:spcPct val="100000"/>
              </a:lnSpc>
              <a:spcBef>
                <a:spcPct val="0"/>
              </a:spcBef>
              <a:spcAft>
                <a:spcPct val="0"/>
              </a:spcAft>
            </a:pPr>
            <a:r>
              <a:rPr lang="en-US" altLang="en-US" sz="1800" dirty="0">
                <a:solidFill>
                  <a:srgbClr val="000000"/>
                </a:solidFill>
                <a:latin typeface="Calibri (Body)"/>
                <a:cs typeface="Arial" panose="020B0604020202020204" pitchFamily="34" charset="0"/>
              </a:rPr>
              <a:t>It’s a light weight data format for communication over http services.</a:t>
            </a:r>
          </a:p>
          <a:p>
            <a:pPr marL="285750" indent="-285750" algn="just" eaLnBrk="0" fontAlgn="base" hangingPunct="0">
              <a:lnSpc>
                <a:spcPct val="100000"/>
              </a:lnSpc>
              <a:spcBef>
                <a:spcPct val="0"/>
              </a:spcBef>
              <a:spcAft>
                <a:spcPct val="0"/>
              </a:spcAft>
            </a:pPr>
            <a:r>
              <a:rPr lang="en-US" altLang="en-US" sz="1800" dirty="0">
                <a:solidFill>
                  <a:srgbClr val="000000"/>
                </a:solidFill>
                <a:latin typeface="Calibri (Body)"/>
                <a:cs typeface="Arial" panose="020B0604020202020204" pitchFamily="34" charset="0"/>
              </a:rPr>
              <a:t>JavaScript has a built in function for converting JSON strings into JavaScript objects: </a:t>
            </a:r>
            <a:r>
              <a:rPr lang="en-US" altLang="en-US" sz="1800" dirty="0" err="1">
                <a:solidFill>
                  <a:srgbClr val="000000"/>
                </a:solidFill>
                <a:latin typeface="Calibri (Body)"/>
                <a:cs typeface="Arial" panose="020B0604020202020204" pitchFamily="34" charset="0"/>
              </a:rPr>
              <a:t>JSON.parse</a:t>
            </a:r>
            <a:r>
              <a:rPr lang="en-US" altLang="en-US" sz="1800" dirty="0">
                <a:solidFill>
                  <a:srgbClr val="000000"/>
                </a:solidFill>
                <a:latin typeface="Calibri (Body)"/>
                <a:cs typeface="Arial" panose="020B0604020202020204" pitchFamily="34" charset="0"/>
              </a:rPr>
              <a:t>().</a:t>
            </a:r>
          </a:p>
          <a:p>
            <a:pPr marL="285750" indent="-285750" algn="just" eaLnBrk="0" fontAlgn="base" hangingPunct="0">
              <a:lnSpc>
                <a:spcPct val="100000"/>
              </a:lnSpc>
              <a:spcBef>
                <a:spcPct val="0"/>
              </a:spcBef>
              <a:spcAft>
                <a:spcPct val="0"/>
              </a:spcAft>
            </a:pPr>
            <a:r>
              <a:rPr lang="en-US" sz="1800" b="0" i="0" dirty="0">
                <a:solidFill>
                  <a:srgbClr val="000000"/>
                </a:solidFill>
                <a:effectLst/>
                <a:latin typeface="Calibri (Body)"/>
              </a:rPr>
              <a:t>JavaScript also has a built in function for converting an object into a JSON string: </a:t>
            </a:r>
            <a:r>
              <a:rPr lang="en-US" sz="1800" b="0" i="0" dirty="0" err="1">
                <a:solidFill>
                  <a:srgbClr val="000000"/>
                </a:solidFill>
                <a:effectLst/>
                <a:latin typeface="Calibri (Body)"/>
              </a:rPr>
              <a:t>JSON.stringify</a:t>
            </a:r>
            <a:r>
              <a:rPr lang="en-US" sz="1800" b="0" i="0" dirty="0">
                <a:solidFill>
                  <a:srgbClr val="000000"/>
                </a:solidFill>
                <a:effectLst/>
                <a:latin typeface="Calibri (Body)"/>
              </a:rPr>
              <a:t>()</a:t>
            </a:r>
          </a:p>
          <a:p>
            <a:pPr marL="285750" indent="-285750" algn="just" eaLnBrk="0" fontAlgn="base" hangingPunct="0">
              <a:lnSpc>
                <a:spcPct val="100000"/>
              </a:lnSpc>
              <a:spcBef>
                <a:spcPct val="0"/>
              </a:spcBef>
              <a:spcAft>
                <a:spcPct val="0"/>
              </a:spcAft>
            </a:pPr>
            <a:r>
              <a:rPr lang="en-US" sz="1800" dirty="0">
                <a:latin typeface="Calibri (Body)"/>
              </a:rPr>
              <a:t>How to validate JSON = </a:t>
            </a:r>
            <a:r>
              <a:rPr lang="en-US" sz="1800" dirty="0">
                <a:latin typeface="Calibri (Body)"/>
                <a:hlinkClick r:id="rId3"/>
              </a:rPr>
              <a:t>https://www.jsonlint.com</a:t>
            </a:r>
            <a:endParaRPr lang="en-US" sz="1800" b="0" i="0" dirty="0">
              <a:solidFill>
                <a:srgbClr val="000000"/>
              </a:solidFill>
              <a:effectLst/>
              <a:latin typeface="Calibri (Body)"/>
            </a:endParaRPr>
          </a:p>
          <a:p>
            <a:pPr marL="285750" indent="-285750" algn="just" eaLnBrk="0" fontAlgn="base" hangingPunct="0">
              <a:lnSpc>
                <a:spcPct val="100000"/>
              </a:lnSpc>
              <a:spcBef>
                <a:spcPct val="0"/>
              </a:spcBef>
              <a:spcAft>
                <a:spcPct val="0"/>
              </a:spcAft>
            </a:pPr>
            <a:r>
              <a:rPr lang="en-US" altLang="en-US" sz="1800" dirty="0">
                <a:solidFill>
                  <a:srgbClr val="000000"/>
                </a:solidFill>
                <a:latin typeface="Calibri (Body)"/>
                <a:cs typeface="Arial" panose="020B0604020202020204" pitchFamily="34" charset="0"/>
              </a:rPr>
              <a:t>Example of JSON:</a:t>
            </a:r>
          </a:p>
          <a:p>
            <a:pPr marL="0" indent="0" algn="just" eaLnBrk="0" fontAlgn="base" hangingPunct="0">
              <a:lnSpc>
                <a:spcPct val="100000"/>
              </a:lnSpc>
              <a:spcBef>
                <a:spcPct val="0"/>
              </a:spcBef>
              <a:spcAft>
                <a:spcPct val="0"/>
              </a:spcAft>
              <a:buNone/>
            </a:pPr>
            <a:r>
              <a:rPr lang="en-US" altLang="en-US" sz="1800" dirty="0">
                <a:solidFill>
                  <a:srgbClr val="000000"/>
                </a:solidFill>
                <a:latin typeface="Calibri (Body)"/>
                <a:cs typeface="Arial" panose="020B0604020202020204" pitchFamily="34" charset="0"/>
              </a:rPr>
              <a:t>         var </a:t>
            </a:r>
            <a:r>
              <a:rPr lang="en-US" altLang="en-US" sz="1800" dirty="0" err="1">
                <a:solidFill>
                  <a:srgbClr val="000000"/>
                </a:solidFill>
                <a:latin typeface="Calibri (Body)"/>
                <a:cs typeface="Arial" panose="020B0604020202020204" pitchFamily="34" charset="0"/>
              </a:rPr>
              <a:t>oEmp</a:t>
            </a:r>
            <a:r>
              <a:rPr lang="en-US" altLang="en-US" sz="1800" dirty="0">
                <a:solidFill>
                  <a:srgbClr val="000000"/>
                </a:solidFill>
                <a:latin typeface="Calibri (Body)"/>
                <a:cs typeface="Arial" panose="020B0604020202020204" pitchFamily="34" charset="0"/>
              </a:rPr>
              <a:t> = { "</a:t>
            </a:r>
            <a:r>
              <a:rPr lang="en-US" altLang="en-US" sz="1800" dirty="0" err="1">
                <a:solidFill>
                  <a:srgbClr val="000000"/>
                </a:solidFill>
                <a:latin typeface="Calibri (Body)"/>
                <a:cs typeface="Arial" panose="020B0604020202020204" pitchFamily="34" charset="0"/>
              </a:rPr>
              <a:t>empId</a:t>
            </a:r>
            <a:r>
              <a:rPr lang="en-US" altLang="en-US" sz="1800" dirty="0">
                <a:solidFill>
                  <a:srgbClr val="000000"/>
                </a:solidFill>
                <a:latin typeface="Calibri (Body)"/>
                <a:cs typeface="Arial" panose="020B0604020202020204" pitchFamily="34" charset="0"/>
              </a:rPr>
              <a:t>": 5000, </a:t>
            </a:r>
          </a:p>
          <a:p>
            <a:pPr marL="0" indent="0" algn="just" eaLnBrk="0" fontAlgn="base" hangingPunct="0">
              <a:lnSpc>
                <a:spcPct val="100000"/>
              </a:lnSpc>
              <a:spcBef>
                <a:spcPct val="0"/>
              </a:spcBef>
              <a:spcAft>
                <a:spcPct val="0"/>
              </a:spcAft>
              <a:buNone/>
            </a:pPr>
            <a:r>
              <a:rPr lang="en-US" altLang="en-US" sz="1800" dirty="0">
                <a:solidFill>
                  <a:srgbClr val="000000"/>
                </a:solidFill>
                <a:latin typeface="Calibri (Body)"/>
                <a:cs typeface="Arial" panose="020B0604020202020204" pitchFamily="34" charset="0"/>
              </a:rPr>
              <a:t>             "</a:t>
            </a:r>
            <a:r>
              <a:rPr lang="en-US" altLang="en-US" sz="1800" dirty="0" err="1">
                <a:solidFill>
                  <a:srgbClr val="000000"/>
                </a:solidFill>
                <a:latin typeface="Calibri (Body)"/>
                <a:cs typeface="Arial" panose="020B0604020202020204" pitchFamily="34" charset="0"/>
              </a:rPr>
              <a:t>empName</a:t>
            </a:r>
            <a:r>
              <a:rPr lang="en-US" altLang="en-US" sz="1800" dirty="0">
                <a:solidFill>
                  <a:srgbClr val="000000"/>
                </a:solidFill>
                <a:latin typeface="Calibri (Body)"/>
                <a:cs typeface="Arial" panose="020B0604020202020204" pitchFamily="34" charset="0"/>
              </a:rPr>
              <a:t>": "Anubhav", "salary" : 8500, "</a:t>
            </a:r>
            <a:r>
              <a:rPr lang="en-US" altLang="en-US" sz="1800" dirty="0" err="1">
                <a:solidFill>
                  <a:srgbClr val="000000"/>
                </a:solidFill>
                <a:latin typeface="Calibri (Body)"/>
                <a:cs typeface="Arial" panose="020B0604020202020204" pitchFamily="34" charset="0"/>
              </a:rPr>
              <a:t>curr</a:t>
            </a:r>
            <a:r>
              <a:rPr lang="en-US" altLang="en-US" sz="1800" dirty="0">
                <a:solidFill>
                  <a:srgbClr val="000000"/>
                </a:solidFill>
                <a:latin typeface="Calibri (Body)"/>
                <a:cs typeface="Arial" panose="020B0604020202020204" pitchFamily="34" charset="0"/>
              </a:rPr>
              <a:t>": "USD" };</a:t>
            </a:r>
          </a:p>
          <a:p>
            <a:pPr marL="0" indent="0" algn="just" eaLnBrk="0" fontAlgn="base" hangingPunct="0">
              <a:lnSpc>
                <a:spcPct val="100000"/>
              </a:lnSpc>
              <a:spcBef>
                <a:spcPct val="0"/>
              </a:spcBef>
              <a:spcAft>
                <a:spcPct val="0"/>
              </a:spcAft>
              <a:buNone/>
            </a:pPr>
            <a:br>
              <a:rPr lang="en-US" sz="1200" dirty="0"/>
            </a:br>
            <a:endParaRPr lang="en-US" altLang="en-US" sz="1800" dirty="0">
              <a:solidFill>
                <a:prstClr val="black"/>
              </a:solidFill>
              <a:latin typeface="Calibri (Body)"/>
              <a:cs typeface="Arial" panose="020B0604020202020204" pitchFamily="34" charset="0"/>
            </a:endParaRPr>
          </a:p>
          <a:p>
            <a:pPr eaLnBrk="0" fontAlgn="base" hangingPunct="0">
              <a:lnSpc>
                <a:spcPct val="100000"/>
              </a:lnSpc>
              <a:spcBef>
                <a:spcPct val="0"/>
              </a:spcBef>
              <a:spcAft>
                <a:spcPct val="0"/>
              </a:spcAft>
            </a:pPr>
            <a:endParaRPr lang="en-US" altLang="en-US" sz="1800" dirty="0">
              <a:solidFill>
                <a:srgbClr val="333333"/>
              </a:solidFill>
              <a:latin typeface="Calibri (Body)"/>
              <a:cs typeface="Arial" panose="020B0604020202020204" pitchFamily="34" charset="0"/>
            </a:endParaRPr>
          </a:p>
          <a:p>
            <a:pPr marL="0" indent="0" eaLnBrk="0" fontAlgn="base" hangingPunct="0">
              <a:lnSpc>
                <a:spcPct val="100000"/>
              </a:lnSpc>
              <a:spcBef>
                <a:spcPct val="0"/>
              </a:spcBef>
              <a:spcAft>
                <a:spcPct val="0"/>
              </a:spcAft>
              <a:buFontTx/>
              <a:buNone/>
            </a:pPr>
            <a:endParaRPr lang="en-US" altLang="en-US" sz="1800" dirty="0">
              <a:latin typeface="Calibri (Body)"/>
            </a:endParaRPr>
          </a:p>
          <a:p>
            <a:pPr marL="0" indent="0" eaLnBrk="0" fontAlgn="base" hangingPunct="0">
              <a:lnSpc>
                <a:spcPct val="100000"/>
              </a:lnSpc>
              <a:spcBef>
                <a:spcPct val="0"/>
              </a:spcBef>
              <a:spcAft>
                <a:spcPct val="0"/>
              </a:spcAft>
              <a:buFontTx/>
              <a:buNone/>
            </a:pPr>
            <a:endParaRPr lang="en-US" altLang="en-US" sz="1800" dirty="0">
              <a:solidFill>
                <a:srgbClr val="333333"/>
              </a:solidFill>
              <a:latin typeface="Calibri (Body)"/>
              <a:cs typeface="Arial" panose="020B0604020202020204" pitchFamily="34" charset="0"/>
            </a:endParaRPr>
          </a:p>
        </p:txBody>
      </p:sp>
      <p:grpSp>
        <p:nvGrpSpPr>
          <p:cNvPr id="12" name="Group 11">
            <a:extLst>
              <a:ext uri="{FF2B5EF4-FFF2-40B4-BE49-F238E27FC236}">
                <a16:creationId xmlns:a16="http://schemas.microsoft.com/office/drawing/2014/main" id="{58EA1345-F558-42E2-97A8-650A98D20812}"/>
              </a:ext>
            </a:extLst>
          </p:cNvPr>
          <p:cNvGrpSpPr/>
          <p:nvPr/>
        </p:nvGrpSpPr>
        <p:grpSpPr>
          <a:xfrm>
            <a:off x="565099" y="5365103"/>
            <a:ext cx="969818" cy="920488"/>
            <a:chOff x="9904413" y="801688"/>
            <a:chExt cx="2668588" cy="2306638"/>
          </a:xfrm>
          <a:solidFill>
            <a:srgbClr val="F1C96C"/>
          </a:solidFill>
        </p:grpSpPr>
        <p:sp>
          <p:nvSpPr>
            <p:cNvPr id="13" name="Freeform 11">
              <a:extLst>
                <a:ext uri="{FF2B5EF4-FFF2-40B4-BE49-F238E27FC236}">
                  <a16:creationId xmlns:a16="http://schemas.microsoft.com/office/drawing/2014/main" id="{5E4CD2A7-BD4B-42F6-8DD4-D199A11543DC}"/>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14" name="Freeform 12">
              <a:extLst>
                <a:ext uri="{FF2B5EF4-FFF2-40B4-BE49-F238E27FC236}">
                  <a16:creationId xmlns:a16="http://schemas.microsoft.com/office/drawing/2014/main" id="{2234A141-9CD2-401F-8006-2F95B47466F0}"/>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5" name="Freeform 13">
              <a:extLst>
                <a:ext uri="{FF2B5EF4-FFF2-40B4-BE49-F238E27FC236}">
                  <a16:creationId xmlns:a16="http://schemas.microsoft.com/office/drawing/2014/main" id="{2090813D-95CE-429A-B0FC-3213BFA34AC4}"/>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6" name="Freeform 14">
              <a:extLst>
                <a:ext uri="{FF2B5EF4-FFF2-40B4-BE49-F238E27FC236}">
                  <a16:creationId xmlns:a16="http://schemas.microsoft.com/office/drawing/2014/main" id="{6C41B865-210E-44AF-B373-EBD809A02769}"/>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17" name="Straight Connector 16">
            <a:extLst>
              <a:ext uri="{FF2B5EF4-FFF2-40B4-BE49-F238E27FC236}">
                <a16:creationId xmlns:a16="http://schemas.microsoft.com/office/drawing/2014/main" id="{FA75A5C2-A48B-445C-88A6-B82E097D120E}"/>
              </a:ext>
            </a:extLst>
          </p:cNvPr>
          <p:cNvCxnSpPr/>
          <p:nvPr/>
        </p:nvCxnSpPr>
        <p:spPr>
          <a:xfrm>
            <a:off x="254267" y="5114724"/>
            <a:ext cx="7518399" cy="0"/>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32C4E926-4C00-4F88-ACCE-A8E6218484B9}"/>
              </a:ext>
            </a:extLst>
          </p:cNvPr>
          <p:cNvSpPr txBox="1"/>
          <p:nvPr/>
        </p:nvSpPr>
        <p:spPr>
          <a:xfrm>
            <a:off x="1747093" y="5241278"/>
            <a:ext cx="3985491" cy="646331"/>
          </a:xfrm>
          <a:prstGeom prst="rect">
            <a:avLst/>
          </a:prstGeom>
          <a:noFill/>
        </p:spPr>
        <p:txBody>
          <a:bodyPr wrap="square" rtlCol="0">
            <a:spAutoFit/>
          </a:bodyPr>
          <a:lstStyle/>
          <a:p>
            <a:r>
              <a:rPr lang="en-US" dirty="0"/>
              <a:t>Exercise code links for JSON </a:t>
            </a:r>
          </a:p>
          <a:p>
            <a:pPr marL="285750" indent="-285750">
              <a:buFontTx/>
              <a:buChar char="-"/>
            </a:pPr>
            <a:r>
              <a:rPr lang="en-US" dirty="0">
                <a:solidFill>
                  <a:schemeClr val="bg2">
                    <a:lumMod val="75000"/>
                  </a:schemeClr>
                </a:solidFill>
                <a:hlinkClick r:id="rId4"/>
              </a:rPr>
              <a:t>JSON.txt</a:t>
            </a:r>
            <a:endParaRPr lang="en-US" dirty="0">
              <a:solidFill>
                <a:schemeClr val="bg2">
                  <a:lumMod val="75000"/>
                </a:schemeClr>
              </a:solidFill>
            </a:endParaRPr>
          </a:p>
        </p:txBody>
      </p:sp>
      <p:pic>
        <p:nvPicPr>
          <p:cNvPr id="1027" name="Picture 3" descr="Upload &amp; Read JSON File from Local Folder - All About Microsoft Dynamics">
            <a:extLst>
              <a:ext uri="{FF2B5EF4-FFF2-40B4-BE49-F238E27FC236}">
                <a16:creationId xmlns:a16="http://schemas.microsoft.com/office/drawing/2014/main" id="{258162BE-EDA2-483E-A6E9-4B591E83E9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0418" y="228600"/>
            <a:ext cx="1864120" cy="97102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What is JSON in JavaScript">
            <a:extLst>
              <a:ext uri="{FF2B5EF4-FFF2-40B4-BE49-F238E27FC236}">
                <a16:creationId xmlns:a16="http://schemas.microsoft.com/office/drawing/2014/main" id="{3F2EDDF4-AD57-48DC-8960-B03485BC59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7242" y="2174447"/>
            <a:ext cx="3133902" cy="250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427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What JS Can do ?</a:t>
            </a: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6" name="Rectangle 1">
            <a:extLst>
              <a:ext uri="{FF2B5EF4-FFF2-40B4-BE49-F238E27FC236}">
                <a16:creationId xmlns:a16="http://schemas.microsoft.com/office/drawing/2014/main" id="{19C805FA-3D13-4900-8127-AB7D574D133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Footer Placeholder 45">
            <a:extLst>
              <a:ext uri="{FF2B5EF4-FFF2-40B4-BE49-F238E27FC236}">
                <a16:creationId xmlns:a16="http://schemas.microsoft.com/office/drawing/2014/main" id="{B9F4500B-16F6-4B25-A235-9DB9C2DE364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10" name="Subtitle 2">
            <a:extLst>
              <a:ext uri="{FF2B5EF4-FFF2-40B4-BE49-F238E27FC236}">
                <a16:creationId xmlns:a16="http://schemas.microsoft.com/office/drawing/2014/main" id="{C340D1C3-7AFD-4EDB-8AB3-A6F3DBC3ED69}"/>
              </a:ext>
            </a:extLst>
          </p:cNvPr>
          <p:cNvSpPr txBox="1">
            <a:spLocks/>
          </p:cNvSpPr>
          <p:nvPr/>
        </p:nvSpPr>
        <p:spPr>
          <a:xfrm>
            <a:off x="298937" y="814445"/>
            <a:ext cx="6585440" cy="4416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lnSpc>
                <a:spcPct val="100000"/>
              </a:lnSpc>
            </a:pPr>
            <a:r>
              <a:rPr lang="en-US" sz="1800" b="0" i="0" dirty="0">
                <a:solidFill>
                  <a:srgbClr val="2E2E30"/>
                </a:solidFill>
                <a:effectLst/>
                <a:latin typeface="Calibri (Body)"/>
              </a:rPr>
              <a:t>JavaScript is one of the world's most popular programming languages, primarily used to add automation, animations and interactivity to Web pages.</a:t>
            </a:r>
          </a:p>
          <a:p>
            <a:pPr marL="285750" indent="-285750"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1B1B1B"/>
                </a:solidFill>
                <a:effectLst/>
                <a:latin typeface="Calibri (Body)"/>
                <a:cs typeface="Arial" panose="020B0604020202020204" pitchFamily="34" charset="0"/>
              </a:rPr>
              <a:t>The </a:t>
            </a:r>
            <a:r>
              <a:rPr lang="en-US" altLang="en-US" sz="1800" dirty="0">
                <a:solidFill>
                  <a:srgbClr val="1B1B1B"/>
                </a:solidFill>
                <a:latin typeface="Calibri (Body)"/>
                <a:cs typeface="Arial" panose="020B0604020202020204" pitchFamily="34" charset="0"/>
              </a:rPr>
              <a:t>DOM (Document Object Model) API </a:t>
            </a:r>
            <a:r>
              <a:rPr kumimoji="0" lang="en-US" altLang="en-US" sz="1800" b="0" i="0" u="none" strike="noStrike" cap="none" normalizeH="0" baseline="0" dirty="0">
                <a:ln>
                  <a:noFill/>
                </a:ln>
                <a:solidFill>
                  <a:srgbClr val="1B1B1B"/>
                </a:solidFill>
                <a:effectLst/>
                <a:latin typeface="Calibri (Body)"/>
                <a:cs typeface="Arial" panose="020B0604020202020204" pitchFamily="34" charset="0"/>
              </a:rPr>
              <a:t>allows you to manipulate HTML and CSS, creating, removing and changing HTML, dynamically applying new styles to your page, etc.</a:t>
            </a:r>
            <a:r>
              <a:rPr kumimoji="0" lang="en-US" altLang="en-US" sz="1800" b="0" i="0" u="none" strike="noStrike" cap="none" normalizeH="0" baseline="0" dirty="0">
                <a:ln>
                  <a:noFill/>
                </a:ln>
                <a:solidFill>
                  <a:schemeClr val="tx1"/>
                </a:solidFill>
                <a:effectLst/>
                <a:latin typeface="Calibri (Body)"/>
              </a:rPr>
              <a:t> </a:t>
            </a:r>
          </a:p>
          <a:p>
            <a:pPr marL="285750" indent="-285750"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rgbClr val="1B1B1B"/>
                </a:solidFill>
                <a:effectLst/>
                <a:latin typeface="Calibri (Body)"/>
                <a:cs typeface="Arial" panose="020B0604020202020204" pitchFamily="34" charset="0"/>
              </a:rPr>
              <a:t>The Geolocation API retrieves geographical information. This is how </a:t>
            </a:r>
            <a:r>
              <a:rPr kumimoji="0" lang="en-US" altLang="en-US" sz="1800" b="0" i="0" u="sng" strike="noStrike" cap="none" normalizeH="0" baseline="0" dirty="0">
                <a:ln>
                  <a:noFill/>
                </a:ln>
                <a:solidFill>
                  <a:srgbClr val="005282"/>
                </a:solidFill>
                <a:effectLst/>
                <a:latin typeface="Calibri (Body)"/>
                <a:cs typeface="Arial" panose="020B0604020202020204" pitchFamily="34" charset="0"/>
                <a:hlinkClick r:id="rId3"/>
              </a:rPr>
              <a:t>Google Maps</a:t>
            </a:r>
            <a:r>
              <a:rPr kumimoji="0" lang="en-US" altLang="en-US" sz="1800" b="0" i="0" u="none" strike="noStrike" cap="none" normalizeH="0" baseline="0" dirty="0">
                <a:ln>
                  <a:noFill/>
                </a:ln>
                <a:solidFill>
                  <a:srgbClr val="1B1B1B"/>
                </a:solidFill>
                <a:effectLst/>
                <a:latin typeface="Calibri (Body)"/>
                <a:cs typeface="Arial" panose="020B0604020202020204" pitchFamily="34" charset="0"/>
              </a:rPr>
              <a:t> is able to find your location and plot it on a map.</a:t>
            </a:r>
          </a:p>
          <a:p>
            <a:pPr marL="285750" indent="-285750"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Calibri (Body)"/>
              </a:rPr>
              <a:t>In this we can apply Validation using if , else if, else.</a:t>
            </a:r>
          </a:p>
          <a:p>
            <a:pPr marL="285750" indent="-285750" algn="just"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Calibri (Body)"/>
              </a:rPr>
              <a:t>Puttin</a:t>
            </a:r>
            <a:r>
              <a:rPr lang="en-US" altLang="en-US" sz="1800" dirty="0">
                <a:latin typeface="Calibri (Body)"/>
              </a:rPr>
              <a:t>g dynamic text into HTML page using JavaScript.</a:t>
            </a:r>
            <a:endParaRPr kumimoji="0" lang="en-US" altLang="en-US" sz="1800" b="0" i="0" u="none" strike="noStrike" cap="none" normalizeH="0" baseline="0" dirty="0">
              <a:ln>
                <a:noFill/>
              </a:ln>
              <a:solidFill>
                <a:schemeClr val="tx1"/>
              </a:solidFill>
              <a:effectLst/>
              <a:latin typeface="Calibri (Body)"/>
            </a:endParaRPr>
          </a:p>
          <a:p>
            <a:pPr marL="285750" indent="-285750" algn="just" eaLnBrk="0" fontAlgn="base" hangingPunct="0">
              <a:lnSpc>
                <a:spcPct val="100000"/>
              </a:lnSpc>
              <a:spcBef>
                <a:spcPct val="0"/>
              </a:spcBef>
              <a:spcAft>
                <a:spcPct val="0"/>
              </a:spcAft>
            </a:pPr>
            <a:endParaRPr kumimoji="0" lang="en-US" altLang="en-US" sz="1800" b="0" i="0" u="none" strike="noStrike" cap="none" normalizeH="0" baseline="0" dirty="0">
              <a:ln>
                <a:noFill/>
              </a:ln>
              <a:solidFill>
                <a:schemeClr val="tx1"/>
              </a:solidFill>
              <a:effectLst/>
              <a:latin typeface="Calibri (Body)"/>
            </a:endParaRPr>
          </a:p>
          <a:p>
            <a:pPr eaLnBrk="0" fontAlgn="base" hangingPunct="0">
              <a:lnSpc>
                <a:spcPct val="100000"/>
              </a:lnSpc>
              <a:spcBef>
                <a:spcPct val="0"/>
              </a:spcBef>
              <a:spcAft>
                <a:spcPct val="0"/>
              </a:spcAft>
            </a:pPr>
            <a:endParaRPr lang="en-US" altLang="en-US" sz="1800" dirty="0">
              <a:solidFill>
                <a:srgbClr val="333333"/>
              </a:solidFill>
              <a:latin typeface="Calibri (Body)"/>
              <a:cs typeface="Arial" panose="020B0604020202020204" pitchFamily="34" charset="0"/>
            </a:endParaRPr>
          </a:p>
          <a:p>
            <a:pPr marL="0" indent="0" eaLnBrk="0" fontAlgn="base" hangingPunct="0">
              <a:lnSpc>
                <a:spcPct val="100000"/>
              </a:lnSpc>
              <a:spcBef>
                <a:spcPct val="0"/>
              </a:spcBef>
              <a:spcAft>
                <a:spcPct val="0"/>
              </a:spcAft>
              <a:buFontTx/>
              <a:buNone/>
            </a:pPr>
            <a:endParaRPr lang="en-US" altLang="en-US" sz="1800" dirty="0">
              <a:latin typeface="Calibri (Body)"/>
            </a:endParaRPr>
          </a:p>
          <a:p>
            <a:pPr marL="0" indent="0" eaLnBrk="0" fontAlgn="base" hangingPunct="0">
              <a:lnSpc>
                <a:spcPct val="100000"/>
              </a:lnSpc>
              <a:spcBef>
                <a:spcPct val="0"/>
              </a:spcBef>
              <a:spcAft>
                <a:spcPct val="0"/>
              </a:spcAft>
              <a:buFontTx/>
              <a:buNone/>
            </a:pPr>
            <a:endParaRPr lang="en-US" altLang="en-US" sz="1800" dirty="0">
              <a:solidFill>
                <a:srgbClr val="333333"/>
              </a:solidFill>
              <a:latin typeface="Calibri (Body)"/>
              <a:cs typeface="Arial" panose="020B0604020202020204" pitchFamily="34" charset="0"/>
            </a:endParaRPr>
          </a:p>
          <a:p>
            <a:endParaRPr lang="en-US" sz="1800" dirty="0">
              <a:latin typeface="Calibri (Body)"/>
            </a:endParaRPr>
          </a:p>
        </p:txBody>
      </p:sp>
      <p:pic>
        <p:nvPicPr>
          <p:cNvPr id="2052" name="Picture 4" descr="What is JavaScript? - Learn web development | MDN">
            <a:extLst>
              <a:ext uri="{FF2B5EF4-FFF2-40B4-BE49-F238E27FC236}">
                <a16:creationId xmlns:a16="http://schemas.microsoft.com/office/drawing/2014/main" id="{DD2E11C6-A475-41D3-9477-CB2D31884E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4041" y="1337346"/>
            <a:ext cx="4849022" cy="3040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255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Ways to Display Output in JS</a:t>
            </a: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6" name="Rectangle 1">
            <a:extLst>
              <a:ext uri="{FF2B5EF4-FFF2-40B4-BE49-F238E27FC236}">
                <a16:creationId xmlns:a16="http://schemas.microsoft.com/office/drawing/2014/main" id="{19C805FA-3D13-4900-8127-AB7D574D133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Footer Placeholder 45">
            <a:extLst>
              <a:ext uri="{FF2B5EF4-FFF2-40B4-BE49-F238E27FC236}">
                <a16:creationId xmlns:a16="http://schemas.microsoft.com/office/drawing/2014/main" id="{B9F4500B-16F6-4B25-A235-9DB9C2DE3645}"/>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
        <p:nvSpPr>
          <p:cNvPr id="10" name="Subtitle 2">
            <a:extLst>
              <a:ext uri="{FF2B5EF4-FFF2-40B4-BE49-F238E27FC236}">
                <a16:creationId xmlns:a16="http://schemas.microsoft.com/office/drawing/2014/main" id="{C340D1C3-7AFD-4EDB-8AB3-A6F3DBC3ED69}"/>
              </a:ext>
            </a:extLst>
          </p:cNvPr>
          <p:cNvSpPr txBox="1">
            <a:spLocks/>
          </p:cNvSpPr>
          <p:nvPr/>
        </p:nvSpPr>
        <p:spPr>
          <a:xfrm>
            <a:off x="298937" y="814445"/>
            <a:ext cx="6585440" cy="441697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eaLnBrk="0" fontAlgn="base" hangingPunct="0">
              <a:lnSpc>
                <a:spcPct val="100000"/>
              </a:lnSpc>
              <a:spcBef>
                <a:spcPct val="0"/>
              </a:spcBef>
              <a:spcAft>
                <a:spcPct val="0"/>
              </a:spcAft>
              <a:buNone/>
            </a:pPr>
            <a:r>
              <a:rPr kumimoji="0" lang="en-US" altLang="en-US" sz="1900" b="0" i="0" u="none" strike="noStrike" cap="none" normalizeH="0" baseline="0" dirty="0">
                <a:ln>
                  <a:noFill/>
                </a:ln>
                <a:solidFill>
                  <a:srgbClr val="1B1B1B"/>
                </a:solidFill>
                <a:effectLst/>
                <a:latin typeface="Calibri (Body)"/>
                <a:cs typeface="Arial" panose="020B0604020202020204" pitchFamily="34" charset="0"/>
              </a:rPr>
              <a:t>There are 4 types of Output Functions in JS:</a:t>
            </a:r>
          </a:p>
          <a:p>
            <a:pPr marL="285750" indent="-285750" algn="just" eaLnBrk="0" fontAlgn="base" hangingPunct="0">
              <a:lnSpc>
                <a:spcPct val="100000"/>
              </a:lnSpc>
              <a:spcBef>
                <a:spcPct val="0"/>
              </a:spcBef>
              <a:spcAft>
                <a:spcPct val="0"/>
              </a:spcAft>
            </a:pPr>
            <a:r>
              <a:rPr lang="en-US" altLang="en-US" sz="1900" dirty="0" err="1">
                <a:latin typeface="Calibri (Body)"/>
              </a:rPr>
              <a:t>w</a:t>
            </a:r>
            <a:r>
              <a:rPr kumimoji="0" lang="en-US" altLang="en-US" sz="1900" b="0" i="0" u="none" strike="noStrike" cap="none" normalizeH="0" baseline="0" dirty="0" err="1">
                <a:ln>
                  <a:noFill/>
                </a:ln>
                <a:solidFill>
                  <a:schemeClr val="tx1"/>
                </a:solidFill>
                <a:effectLst/>
                <a:latin typeface="Calibri (Body)"/>
              </a:rPr>
              <a:t>indow.alert</a:t>
            </a:r>
            <a:endParaRPr kumimoji="0" lang="en-US" altLang="en-US" sz="1900" b="0" i="0" u="none" strike="noStrike" cap="none" normalizeH="0" baseline="0" dirty="0">
              <a:ln>
                <a:noFill/>
              </a:ln>
              <a:solidFill>
                <a:schemeClr val="tx1"/>
              </a:solidFill>
              <a:effectLst/>
              <a:latin typeface="Calibri (Body)"/>
            </a:endParaRPr>
          </a:p>
          <a:p>
            <a:pPr marL="285750" indent="-285750" algn="just" eaLnBrk="0" fontAlgn="base" hangingPunct="0">
              <a:lnSpc>
                <a:spcPct val="100000"/>
              </a:lnSpc>
              <a:spcBef>
                <a:spcPct val="0"/>
              </a:spcBef>
              <a:spcAft>
                <a:spcPct val="0"/>
              </a:spcAft>
            </a:pPr>
            <a:r>
              <a:rPr lang="en-US" altLang="en-US" sz="1900" dirty="0" err="1">
                <a:latin typeface="Calibri (Body)"/>
              </a:rPr>
              <a:t>document.write</a:t>
            </a:r>
            <a:endParaRPr lang="en-US" altLang="en-US" sz="1900" dirty="0">
              <a:latin typeface="Calibri (Body)"/>
            </a:endParaRPr>
          </a:p>
          <a:p>
            <a:pPr marL="285750" indent="-285750" algn="just" eaLnBrk="0" fontAlgn="base" hangingPunct="0">
              <a:lnSpc>
                <a:spcPct val="100000"/>
              </a:lnSpc>
              <a:spcBef>
                <a:spcPct val="0"/>
              </a:spcBef>
              <a:spcAft>
                <a:spcPct val="0"/>
              </a:spcAft>
            </a:pPr>
            <a:r>
              <a:rPr kumimoji="0" lang="en-US" altLang="en-US" sz="1900" b="0" i="0" u="none" strike="noStrike" cap="none" normalizeH="0" baseline="0" dirty="0">
                <a:ln>
                  <a:noFill/>
                </a:ln>
                <a:solidFill>
                  <a:schemeClr val="tx1"/>
                </a:solidFill>
                <a:effectLst/>
                <a:latin typeface="Calibri (Body)"/>
              </a:rPr>
              <a:t>Console.log()</a:t>
            </a:r>
          </a:p>
          <a:p>
            <a:pPr marL="285750" indent="-285750" algn="just" eaLnBrk="0" fontAlgn="base" hangingPunct="0">
              <a:lnSpc>
                <a:spcPct val="100000"/>
              </a:lnSpc>
              <a:spcBef>
                <a:spcPct val="0"/>
              </a:spcBef>
              <a:spcAft>
                <a:spcPct val="0"/>
              </a:spcAft>
            </a:pPr>
            <a:r>
              <a:rPr lang="en-US" altLang="en-US" sz="1900" dirty="0" err="1">
                <a:latin typeface="Calibri (Body)"/>
              </a:rPr>
              <a:t>HTMLElement.innerText</a:t>
            </a:r>
            <a:endParaRPr kumimoji="0" lang="en-US" altLang="en-US" sz="1900" b="0" i="0" u="none" strike="noStrike" cap="none" normalizeH="0" baseline="0" dirty="0">
              <a:ln>
                <a:noFill/>
              </a:ln>
              <a:solidFill>
                <a:schemeClr val="tx1"/>
              </a:solidFill>
              <a:effectLst/>
              <a:latin typeface="Calibri (Body)"/>
            </a:endParaRPr>
          </a:p>
          <a:p>
            <a:pPr marL="0" indent="0" algn="just" eaLnBrk="0" fontAlgn="base" hangingPunct="0">
              <a:lnSpc>
                <a:spcPct val="100000"/>
              </a:lnSpc>
              <a:spcBef>
                <a:spcPct val="0"/>
              </a:spcBef>
              <a:spcAft>
                <a:spcPct val="0"/>
              </a:spcAft>
              <a:buFontTx/>
              <a:buNone/>
            </a:pPr>
            <a:endParaRPr lang="en-US" altLang="en-US" sz="1900" dirty="0">
              <a:solidFill>
                <a:srgbClr val="333333"/>
              </a:solidFill>
              <a:latin typeface="Calibri (Body)"/>
              <a:cs typeface="Arial" panose="020B0604020202020204" pitchFamily="34" charset="0"/>
            </a:endParaRPr>
          </a:p>
          <a:p>
            <a:pPr marL="0" indent="0" algn="just">
              <a:buNone/>
            </a:pPr>
            <a:r>
              <a:rPr lang="en-US" sz="1900" b="1" dirty="0">
                <a:latin typeface="Calibri (Body)"/>
              </a:rPr>
              <a:t>document – </a:t>
            </a:r>
            <a:r>
              <a:rPr lang="en-US" sz="1900" dirty="0">
                <a:latin typeface="Calibri (Body)"/>
              </a:rPr>
              <a:t>the object of DOM. With the help of this we can get access to all/single HTML elements which are displayed to the user on the screen. So we can perform dynamic code.</a:t>
            </a:r>
          </a:p>
          <a:p>
            <a:pPr marL="0" indent="0" algn="just">
              <a:buNone/>
            </a:pPr>
            <a:r>
              <a:rPr lang="en-US" sz="1900" b="1" dirty="0" err="1">
                <a:latin typeface="Calibri (Body)"/>
              </a:rPr>
              <a:t>getElementById</a:t>
            </a:r>
            <a:r>
              <a:rPr lang="en-US" sz="1900" b="1" dirty="0">
                <a:latin typeface="Calibri (Body)"/>
              </a:rPr>
              <a:t> – </a:t>
            </a:r>
            <a:r>
              <a:rPr lang="en-US" sz="1900" dirty="0">
                <a:latin typeface="Calibri (Body)"/>
              </a:rPr>
              <a:t>used to provide object of a single HTML element</a:t>
            </a:r>
            <a:endParaRPr lang="en-US" sz="1900" b="1" dirty="0">
              <a:latin typeface="Calibri (Body)"/>
            </a:endParaRPr>
          </a:p>
          <a:p>
            <a:pPr marL="0" indent="0" algn="just">
              <a:buNone/>
            </a:pPr>
            <a:r>
              <a:rPr lang="en-US" sz="1900" b="1" dirty="0" err="1">
                <a:latin typeface="Calibri (Body)"/>
              </a:rPr>
              <a:t>getElementsByClassName</a:t>
            </a:r>
            <a:r>
              <a:rPr lang="en-US" sz="1900" b="1" dirty="0">
                <a:latin typeface="Calibri (Body)"/>
              </a:rPr>
              <a:t> – </a:t>
            </a:r>
            <a:r>
              <a:rPr lang="en-US" sz="1900" dirty="0">
                <a:latin typeface="Calibri (Body)"/>
              </a:rPr>
              <a:t>used to provide object of array which is a collection elements having same class name</a:t>
            </a:r>
            <a:endParaRPr lang="en-US" sz="1900" b="1" dirty="0">
              <a:latin typeface="Calibri (Body)"/>
            </a:endParaRPr>
          </a:p>
          <a:p>
            <a:pPr marL="0" indent="0" algn="just">
              <a:buNone/>
            </a:pPr>
            <a:r>
              <a:rPr lang="en-US" sz="1900" b="1" dirty="0" err="1">
                <a:latin typeface="Calibri (Body)"/>
              </a:rPr>
              <a:t>getElementsByTagName</a:t>
            </a:r>
            <a:r>
              <a:rPr lang="en-US" sz="1900" b="1" dirty="0">
                <a:latin typeface="Calibri (Body)"/>
              </a:rPr>
              <a:t> - </a:t>
            </a:r>
            <a:r>
              <a:rPr lang="en-US" sz="1900" dirty="0">
                <a:latin typeface="Calibri (Body)"/>
              </a:rPr>
              <a:t>used to provide object of array which is a collection elements having same </a:t>
            </a:r>
            <a:r>
              <a:rPr lang="en-US" sz="1900" dirty="0" err="1">
                <a:latin typeface="Calibri (Body)"/>
              </a:rPr>
              <a:t>tagName</a:t>
            </a:r>
            <a:endParaRPr lang="en-US" sz="1900" b="1" dirty="0">
              <a:latin typeface="Calibri (Body)"/>
            </a:endParaRPr>
          </a:p>
          <a:p>
            <a:pPr marL="0" indent="0" algn="just">
              <a:buNone/>
            </a:pPr>
            <a:r>
              <a:rPr lang="en-US" sz="1900" b="1" dirty="0">
                <a:latin typeface="Calibri (Body)"/>
              </a:rPr>
              <a:t>window – </a:t>
            </a:r>
            <a:r>
              <a:rPr lang="en-US" sz="1900" dirty="0">
                <a:latin typeface="Calibri (Body)"/>
              </a:rPr>
              <a:t>it is the object of our browser web page. The window object is used to expose methods like open, alert, quit.</a:t>
            </a:r>
          </a:p>
          <a:p>
            <a:pPr marL="0" indent="0" eaLnBrk="0" fontAlgn="base" hangingPunct="0">
              <a:lnSpc>
                <a:spcPct val="100000"/>
              </a:lnSpc>
              <a:spcBef>
                <a:spcPct val="0"/>
              </a:spcBef>
              <a:spcAft>
                <a:spcPct val="0"/>
              </a:spcAft>
              <a:buFontTx/>
              <a:buNone/>
            </a:pPr>
            <a:endParaRPr lang="en-US" altLang="en-US" sz="1800" dirty="0">
              <a:latin typeface="Calibri (Body)"/>
            </a:endParaRPr>
          </a:p>
          <a:p>
            <a:pPr marL="0" indent="0" eaLnBrk="0" fontAlgn="base" hangingPunct="0">
              <a:lnSpc>
                <a:spcPct val="100000"/>
              </a:lnSpc>
              <a:spcBef>
                <a:spcPct val="0"/>
              </a:spcBef>
              <a:spcAft>
                <a:spcPct val="0"/>
              </a:spcAft>
              <a:buFontTx/>
              <a:buNone/>
            </a:pPr>
            <a:endParaRPr lang="en-US" altLang="en-US" sz="1800" dirty="0">
              <a:solidFill>
                <a:srgbClr val="333333"/>
              </a:solidFill>
              <a:latin typeface="Calibri (Body)"/>
              <a:cs typeface="Arial" panose="020B0604020202020204" pitchFamily="34" charset="0"/>
            </a:endParaRPr>
          </a:p>
          <a:p>
            <a:endParaRPr lang="en-US" sz="1800" dirty="0">
              <a:latin typeface="Calibri (Body)"/>
            </a:endParaRPr>
          </a:p>
        </p:txBody>
      </p:sp>
      <p:grpSp>
        <p:nvGrpSpPr>
          <p:cNvPr id="9" name="Group 8">
            <a:extLst>
              <a:ext uri="{FF2B5EF4-FFF2-40B4-BE49-F238E27FC236}">
                <a16:creationId xmlns:a16="http://schemas.microsoft.com/office/drawing/2014/main" id="{898000AF-EE74-4B37-9B02-5F3AAE310D49}"/>
              </a:ext>
            </a:extLst>
          </p:cNvPr>
          <p:cNvGrpSpPr/>
          <p:nvPr/>
        </p:nvGrpSpPr>
        <p:grpSpPr>
          <a:xfrm>
            <a:off x="565099" y="5567326"/>
            <a:ext cx="969818" cy="920488"/>
            <a:chOff x="9904413" y="801688"/>
            <a:chExt cx="2668588" cy="2306638"/>
          </a:xfrm>
          <a:solidFill>
            <a:srgbClr val="F1C96C"/>
          </a:solidFill>
        </p:grpSpPr>
        <p:sp>
          <p:nvSpPr>
            <p:cNvPr id="11" name="Freeform 11">
              <a:extLst>
                <a:ext uri="{FF2B5EF4-FFF2-40B4-BE49-F238E27FC236}">
                  <a16:creationId xmlns:a16="http://schemas.microsoft.com/office/drawing/2014/main" id="{4ADDC4C1-3063-4346-9175-039C5A482433}"/>
                </a:ext>
              </a:extLst>
            </p:cNvPr>
            <p:cNvSpPr>
              <a:spLocks noEditPoints="1"/>
            </p:cNvSpPr>
            <p:nvPr/>
          </p:nvSpPr>
          <p:spPr bwMode="auto">
            <a:xfrm>
              <a:off x="9904413" y="801688"/>
              <a:ext cx="2668588" cy="2306638"/>
            </a:xfrm>
            <a:custGeom>
              <a:avLst/>
              <a:gdLst>
                <a:gd name="T0" fmla="*/ 244 w 3362"/>
                <a:gd name="T1" fmla="*/ 1990 h 2907"/>
                <a:gd name="T2" fmla="*/ 3118 w 3362"/>
                <a:gd name="T3" fmla="*/ 245 h 2907"/>
                <a:gd name="T4" fmla="*/ 163 w 3362"/>
                <a:gd name="T5" fmla="*/ 0 h 2907"/>
                <a:gd name="T6" fmla="*/ 3228 w 3362"/>
                <a:gd name="T7" fmla="*/ 2 h 2907"/>
                <a:gd name="T8" fmla="*/ 3281 w 3362"/>
                <a:gd name="T9" fmla="*/ 23 h 2907"/>
                <a:gd name="T10" fmla="*/ 3323 w 3362"/>
                <a:gd name="T11" fmla="*/ 57 h 2907"/>
                <a:gd name="T12" fmla="*/ 3352 w 3362"/>
                <a:gd name="T13" fmla="*/ 107 h 2907"/>
                <a:gd name="T14" fmla="*/ 3362 w 3362"/>
                <a:gd name="T15" fmla="*/ 163 h 2907"/>
                <a:gd name="T16" fmla="*/ 3359 w 3362"/>
                <a:gd name="T17" fmla="*/ 2101 h 2907"/>
                <a:gd name="T18" fmla="*/ 3339 w 3362"/>
                <a:gd name="T19" fmla="*/ 2154 h 2907"/>
                <a:gd name="T20" fmla="*/ 3304 w 3362"/>
                <a:gd name="T21" fmla="*/ 2197 h 2907"/>
                <a:gd name="T22" fmla="*/ 3256 w 3362"/>
                <a:gd name="T23" fmla="*/ 2225 h 2907"/>
                <a:gd name="T24" fmla="*/ 3199 w 3362"/>
                <a:gd name="T25" fmla="*/ 2235 h 2907"/>
                <a:gd name="T26" fmla="*/ 2064 w 3362"/>
                <a:gd name="T27" fmla="*/ 2605 h 2907"/>
                <a:gd name="T28" fmla="*/ 2536 w 3362"/>
                <a:gd name="T29" fmla="*/ 2608 h 2907"/>
                <a:gd name="T30" fmla="*/ 2589 w 3362"/>
                <a:gd name="T31" fmla="*/ 2631 h 2907"/>
                <a:gd name="T32" fmla="*/ 2630 w 3362"/>
                <a:gd name="T33" fmla="*/ 2672 h 2907"/>
                <a:gd name="T34" fmla="*/ 2653 w 3362"/>
                <a:gd name="T35" fmla="*/ 2725 h 2907"/>
                <a:gd name="T36" fmla="*/ 2653 w 3362"/>
                <a:gd name="T37" fmla="*/ 2786 h 2907"/>
                <a:gd name="T38" fmla="*/ 2630 w 3362"/>
                <a:gd name="T39" fmla="*/ 2840 h 2907"/>
                <a:gd name="T40" fmla="*/ 2589 w 3362"/>
                <a:gd name="T41" fmla="*/ 2880 h 2907"/>
                <a:gd name="T42" fmla="*/ 2536 w 3362"/>
                <a:gd name="T43" fmla="*/ 2904 h 2907"/>
                <a:gd name="T44" fmla="*/ 856 w 3362"/>
                <a:gd name="T45" fmla="*/ 2907 h 2907"/>
                <a:gd name="T46" fmla="*/ 798 w 3362"/>
                <a:gd name="T47" fmla="*/ 2895 h 2907"/>
                <a:gd name="T48" fmla="*/ 750 w 3362"/>
                <a:gd name="T49" fmla="*/ 2862 h 2907"/>
                <a:gd name="T50" fmla="*/ 717 w 3362"/>
                <a:gd name="T51" fmla="*/ 2815 h 2907"/>
                <a:gd name="T52" fmla="*/ 706 w 3362"/>
                <a:gd name="T53" fmla="*/ 2755 h 2907"/>
                <a:gd name="T54" fmla="*/ 717 w 3362"/>
                <a:gd name="T55" fmla="*/ 2697 h 2907"/>
                <a:gd name="T56" fmla="*/ 750 w 3362"/>
                <a:gd name="T57" fmla="*/ 2649 h 2907"/>
                <a:gd name="T58" fmla="*/ 798 w 3362"/>
                <a:gd name="T59" fmla="*/ 2616 h 2907"/>
                <a:gd name="T60" fmla="*/ 856 w 3362"/>
                <a:gd name="T61" fmla="*/ 2605 h 2907"/>
                <a:gd name="T62" fmla="*/ 1298 w 3362"/>
                <a:gd name="T63" fmla="*/ 2235 h 2907"/>
                <a:gd name="T64" fmla="*/ 134 w 3362"/>
                <a:gd name="T65" fmla="*/ 2233 h 2907"/>
                <a:gd name="T66" fmla="*/ 81 w 3362"/>
                <a:gd name="T67" fmla="*/ 2212 h 2907"/>
                <a:gd name="T68" fmla="*/ 39 w 3362"/>
                <a:gd name="T69" fmla="*/ 2177 h 2907"/>
                <a:gd name="T70" fmla="*/ 10 w 3362"/>
                <a:gd name="T71" fmla="*/ 2128 h 2907"/>
                <a:gd name="T72" fmla="*/ 0 w 3362"/>
                <a:gd name="T73" fmla="*/ 2072 h 2907"/>
                <a:gd name="T74" fmla="*/ 3 w 3362"/>
                <a:gd name="T75" fmla="*/ 134 h 2907"/>
                <a:gd name="T76" fmla="*/ 22 w 3362"/>
                <a:gd name="T77" fmla="*/ 81 h 2907"/>
                <a:gd name="T78" fmla="*/ 58 w 3362"/>
                <a:gd name="T79" fmla="*/ 38 h 2907"/>
                <a:gd name="T80" fmla="*/ 106 w 3362"/>
                <a:gd name="T81" fmla="*/ 10 h 2907"/>
                <a:gd name="T82" fmla="*/ 163 w 3362"/>
                <a:gd name="T83" fmla="*/ 0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2" h="2907">
                  <a:moveTo>
                    <a:pt x="244" y="245"/>
                  </a:moveTo>
                  <a:lnTo>
                    <a:pt x="244" y="1990"/>
                  </a:lnTo>
                  <a:lnTo>
                    <a:pt x="3118" y="1990"/>
                  </a:lnTo>
                  <a:lnTo>
                    <a:pt x="3118" y="245"/>
                  </a:lnTo>
                  <a:lnTo>
                    <a:pt x="244" y="245"/>
                  </a:lnTo>
                  <a:close/>
                  <a:moveTo>
                    <a:pt x="163" y="0"/>
                  </a:moveTo>
                  <a:lnTo>
                    <a:pt x="3199" y="0"/>
                  </a:lnTo>
                  <a:lnTo>
                    <a:pt x="3228" y="2"/>
                  </a:lnTo>
                  <a:lnTo>
                    <a:pt x="3256" y="10"/>
                  </a:lnTo>
                  <a:lnTo>
                    <a:pt x="3281" y="23"/>
                  </a:lnTo>
                  <a:lnTo>
                    <a:pt x="3304" y="38"/>
                  </a:lnTo>
                  <a:lnTo>
                    <a:pt x="3323" y="57"/>
                  </a:lnTo>
                  <a:lnTo>
                    <a:pt x="3339" y="81"/>
                  </a:lnTo>
                  <a:lnTo>
                    <a:pt x="3352" y="107"/>
                  </a:lnTo>
                  <a:lnTo>
                    <a:pt x="3359" y="134"/>
                  </a:lnTo>
                  <a:lnTo>
                    <a:pt x="3362" y="163"/>
                  </a:lnTo>
                  <a:lnTo>
                    <a:pt x="3362" y="2072"/>
                  </a:lnTo>
                  <a:lnTo>
                    <a:pt x="3359" y="2101"/>
                  </a:lnTo>
                  <a:lnTo>
                    <a:pt x="3352" y="2128"/>
                  </a:lnTo>
                  <a:lnTo>
                    <a:pt x="3339" y="2154"/>
                  </a:lnTo>
                  <a:lnTo>
                    <a:pt x="3323" y="2177"/>
                  </a:lnTo>
                  <a:lnTo>
                    <a:pt x="3304" y="2197"/>
                  </a:lnTo>
                  <a:lnTo>
                    <a:pt x="3281" y="2212"/>
                  </a:lnTo>
                  <a:lnTo>
                    <a:pt x="3256" y="2225"/>
                  </a:lnTo>
                  <a:lnTo>
                    <a:pt x="3228" y="2233"/>
                  </a:lnTo>
                  <a:lnTo>
                    <a:pt x="3199" y="2235"/>
                  </a:lnTo>
                  <a:lnTo>
                    <a:pt x="2064" y="2235"/>
                  </a:lnTo>
                  <a:lnTo>
                    <a:pt x="2064" y="2605"/>
                  </a:lnTo>
                  <a:lnTo>
                    <a:pt x="2506" y="2605"/>
                  </a:lnTo>
                  <a:lnTo>
                    <a:pt x="2536" y="2608"/>
                  </a:lnTo>
                  <a:lnTo>
                    <a:pt x="2564" y="2616"/>
                  </a:lnTo>
                  <a:lnTo>
                    <a:pt x="2589" y="2631"/>
                  </a:lnTo>
                  <a:lnTo>
                    <a:pt x="2612" y="2649"/>
                  </a:lnTo>
                  <a:lnTo>
                    <a:pt x="2630" y="2672"/>
                  </a:lnTo>
                  <a:lnTo>
                    <a:pt x="2644" y="2697"/>
                  </a:lnTo>
                  <a:lnTo>
                    <a:pt x="2653" y="2725"/>
                  </a:lnTo>
                  <a:lnTo>
                    <a:pt x="2656" y="2755"/>
                  </a:lnTo>
                  <a:lnTo>
                    <a:pt x="2653" y="2786"/>
                  </a:lnTo>
                  <a:lnTo>
                    <a:pt x="2644" y="2815"/>
                  </a:lnTo>
                  <a:lnTo>
                    <a:pt x="2630" y="2840"/>
                  </a:lnTo>
                  <a:lnTo>
                    <a:pt x="2612" y="2862"/>
                  </a:lnTo>
                  <a:lnTo>
                    <a:pt x="2589" y="2880"/>
                  </a:lnTo>
                  <a:lnTo>
                    <a:pt x="2564" y="2895"/>
                  </a:lnTo>
                  <a:lnTo>
                    <a:pt x="2536" y="2904"/>
                  </a:lnTo>
                  <a:lnTo>
                    <a:pt x="2506" y="2907"/>
                  </a:lnTo>
                  <a:lnTo>
                    <a:pt x="856" y="2907"/>
                  </a:lnTo>
                  <a:lnTo>
                    <a:pt x="826" y="2904"/>
                  </a:lnTo>
                  <a:lnTo>
                    <a:pt x="798" y="2895"/>
                  </a:lnTo>
                  <a:lnTo>
                    <a:pt x="773" y="2880"/>
                  </a:lnTo>
                  <a:lnTo>
                    <a:pt x="750" y="2862"/>
                  </a:lnTo>
                  <a:lnTo>
                    <a:pt x="732" y="2840"/>
                  </a:lnTo>
                  <a:lnTo>
                    <a:pt x="717" y="2815"/>
                  </a:lnTo>
                  <a:lnTo>
                    <a:pt x="709" y="2786"/>
                  </a:lnTo>
                  <a:lnTo>
                    <a:pt x="706" y="2755"/>
                  </a:lnTo>
                  <a:lnTo>
                    <a:pt x="709" y="2725"/>
                  </a:lnTo>
                  <a:lnTo>
                    <a:pt x="717" y="2697"/>
                  </a:lnTo>
                  <a:lnTo>
                    <a:pt x="732" y="2672"/>
                  </a:lnTo>
                  <a:lnTo>
                    <a:pt x="750" y="2649"/>
                  </a:lnTo>
                  <a:lnTo>
                    <a:pt x="773" y="2631"/>
                  </a:lnTo>
                  <a:lnTo>
                    <a:pt x="798" y="2616"/>
                  </a:lnTo>
                  <a:lnTo>
                    <a:pt x="826" y="2608"/>
                  </a:lnTo>
                  <a:lnTo>
                    <a:pt x="856" y="2605"/>
                  </a:lnTo>
                  <a:lnTo>
                    <a:pt x="1298" y="2605"/>
                  </a:lnTo>
                  <a:lnTo>
                    <a:pt x="1298" y="2235"/>
                  </a:lnTo>
                  <a:lnTo>
                    <a:pt x="163" y="2235"/>
                  </a:lnTo>
                  <a:lnTo>
                    <a:pt x="134" y="2233"/>
                  </a:lnTo>
                  <a:lnTo>
                    <a:pt x="106" y="2225"/>
                  </a:lnTo>
                  <a:lnTo>
                    <a:pt x="81" y="2212"/>
                  </a:lnTo>
                  <a:lnTo>
                    <a:pt x="58" y="2197"/>
                  </a:lnTo>
                  <a:lnTo>
                    <a:pt x="39" y="2177"/>
                  </a:lnTo>
                  <a:lnTo>
                    <a:pt x="22" y="2154"/>
                  </a:lnTo>
                  <a:lnTo>
                    <a:pt x="10" y="2128"/>
                  </a:lnTo>
                  <a:lnTo>
                    <a:pt x="3" y="2101"/>
                  </a:lnTo>
                  <a:lnTo>
                    <a:pt x="0" y="2072"/>
                  </a:lnTo>
                  <a:lnTo>
                    <a:pt x="0" y="163"/>
                  </a:lnTo>
                  <a:lnTo>
                    <a:pt x="3" y="134"/>
                  </a:lnTo>
                  <a:lnTo>
                    <a:pt x="10" y="107"/>
                  </a:lnTo>
                  <a:lnTo>
                    <a:pt x="22" y="81"/>
                  </a:lnTo>
                  <a:lnTo>
                    <a:pt x="39" y="57"/>
                  </a:lnTo>
                  <a:lnTo>
                    <a:pt x="58" y="38"/>
                  </a:lnTo>
                  <a:lnTo>
                    <a:pt x="81" y="23"/>
                  </a:lnTo>
                  <a:lnTo>
                    <a:pt x="106" y="10"/>
                  </a:lnTo>
                  <a:lnTo>
                    <a:pt x="134"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12" name="Freeform 12">
              <a:extLst>
                <a:ext uri="{FF2B5EF4-FFF2-40B4-BE49-F238E27FC236}">
                  <a16:creationId xmlns:a16="http://schemas.microsoft.com/office/drawing/2014/main" id="{9908147C-4528-4AF1-9712-729413A82DC1}"/>
                </a:ext>
              </a:extLst>
            </p:cNvPr>
            <p:cNvSpPr>
              <a:spLocks/>
            </p:cNvSpPr>
            <p:nvPr/>
          </p:nvSpPr>
          <p:spPr bwMode="auto">
            <a:xfrm>
              <a:off x="10469563" y="1414463"/>
              <a:ext cx="566738" cy="544513"/>
            </a:xfrm>
            <a:custGeom>
              <a:avLst/>
              <a:gdLst>
                <a:gd name="T0" fmla="*/ 614 w 714"/>
                <a:gd name="T1" fmla="*/ 0 h 687"/>
                <a:gd name="T2" fmla="*/ 632 w 714"/>
                <a:gd name="T3" fmla="*/ 2 h 687"/>
                <a:gd name="T4" fmla="*/ 651 w 714"/>
                <a:gd name="T5" fmla="*/ 8 h 687"/>
                <a:gd name="T6" fmla="*/ 667 w 714"/>
                <a:gd name="T7" fmla="*/ 17 h 687"/>
                <a:gd name="T8" fmla="*/ 683 w 714"/>
                <a:gd name="T9" fmla="*/ 29 h 687"/>
                <a:gd name="T10" fmla="*/ 696 w 714"/>
                <a:gd name="T11" fmla="*/ 44 h 687"/>
                <a:gd name="T12" fmla="*/ 706 w 714"/>
                <a:gd name="T13" fmla="*/ 62 h 687"/>
                <a:gd name="T14" fmla="*/ 712 w 714"/>
                <a:gd name="T15" fmla="*/ 80 h 687"/>
                <a:gd name="T16" fmla="*/ 714 w 714"/>
                <a:gd name="T17" fmla="*/ 101 h 687"/>
                <a:gd name="T18" fmla="*/ 714 w 714"/>
                <a:gd name="T19" fmla="*/ 103 h 687"/>
                <a:gd name="T20" fmla="*/ 711 w 714"/>
                <a:gd name="T21" fmla="*/ 126 h 687"/>
                <a:gd name="T22" fmla="*/ 704 w 714"/>
                <a:gd name="T23" fmla="*/ 147 h 687"/>
                <a:gd name="T24" fmla="*/ 691 w 714"/>
                <a:gd name="T25" fmla="*/ 166 h 687"/>
                <a:gd name="T26" fmla="*/ 675 w 714"/>
                <a:gd name="T27" fmla="*/ 181 h 687"/>
                <a:gd name="T28" fmla="*/ 656 w 714"/>
                <a:gd name="T29" fmla="*/ 194 h 687"/>
                <a:gd name="T30" fmla="*/ 334 w 714"/>
                <a:gd name="T31" fmla="*/ 343 h 687"/>
                <a:gd name="T32" fmla="*/ 656 w 714"/>
                <a:gd name="T33" fmla="*/ 493 h 687"/>
                <a:gd name="T34" fmla="*/ 675 w 714"/>
                <a:gd name="T35" fmla="*/ 505 h 687"/>
                <a:gd name="T36" fmla="*/ 691 w 714"/>
                <a:gd name="T37" fmla="*/ 521 h 687"/>
                <a:gd name="T38" fmla="*/ 704 w 714"/>
                <a:gd name="T39" fmla="*/ 539 h 687"/>
                <a:gd name="T40" fmla="*/ 711 w 714"/>
                <a:gd name="T41" fmla="*/ 561 h 687"/>
                <a:gd name="T42" fmla="*/ 714 w 714"/>
                <a:gd name="T43" fmla="*/ 583 h 687"/>
                <a:gd name="T44" fmla="*/ 714 w 714"/>
                <a:gd name="T45" fmla="*/ 586 h 687"/>
                <a:gd name="T46" fmla="*/ 712 w 714"/>
                <a:gd name="T47" fmla="*/ 607 h 687"/>
                <a:gd name="T48" fmla="*/ 706 w 714"/>
                <a:gd name="T49" fmla="*/ 625 h 687"/>
                <a:gd name="T50" fmla="*/ 696 w 714"/>
                <a:gd name="T51" fmla="*/ 643 h 687"/>
                <a:gd name="T52" fmla="*/ 683 w 714"/>
                <a:gd name="T53" fmla="*/ 658 h 687"/>
                <a:gd name="T54" fmla="*/ 667 w 714"/>
                <a:gd name="T55" fmla="*/ 670 h 687"/>
                <a:gd name="T56" fmla="*/ 651 w 714"/>
                <a:gd name="T57" fmla="*/ 679 h 687"/>
                <a:gd name="T58" fmla="*/ 632 w 714"/>
                <a:gd name="T59" fmla="*/ 685 h 687"/>
                <a:gd name="T60" fmla="*/ 614 w 714"/>
                <a:gd name="T61" fmla="*/ 687 h 687"/>
                <a:gd name="T62" fmla="*/ 592 w 714"/>
                <a:gd name="T63" fmla="*/ 684 h 687"/>
                <a:gd name="T64" fmla="*/ 572 w 714"/>
                <a:gd name="T65" fmla="*/ 677 h 687"/>
                <a:gd name="T66" fmla="*/ 58 w 714"/>
                <a:gd name="T67" fmla="*/ 438 h 687"/>
                <a:gd name="T68" fmla="*/ 38 w 714"/>
                <a:gd name="T69" fmla="*/ 426 h 687"/>
                <a:gd name="T70" fmla="*/ 23 w 714"/>
                <a:gd name="T71" fmla="*/ 409 h 687"/>
                <a:gd name="T72" fmla="*/ 11 w 714"/>
                <a:gd name="T73" fmla="*/ 391 h 687"/>
                <a:gd name="T74" fmla="*/ 2 w 714"/>
                <a:gd name="T75" fmla="*/ 370 h 687"/>
                <a:gd name="T76" fmla="*/ 0 w 714"/>
                <a:gd name="T77" fmla="*/ 347 h 687"/>
                <a:gd name="T78" fmla="*/ 0 w 714"/>
                <a:gd name="T79" fmla="*/ 340 h 687"/>
                <a:gd name="T80" fmla="*/ 2 w 714"/>
                <a:gd name="T81" fmla="*/ 317 h 687"/>
                <a:gd name="T82" fmla="*/ 11 w 714"/>
                <a:gd name="T83" fmla="*/ 296 h 687"/>
                <a:gd name="T84" fmla="*/ 23 w 714"/>
                <a:gd name="T85" fmla="*/ 276 h 687"/>
                <a:gd name="T86" fmla="*/ 38 w 714"/>
                <a:gd name="T87" fmla="*/ 261 h 687"/>
                <a:gd name="T88" fmla="*/ 58 w 714"/>
                <a:gd name="T89" fmla="*/ 249 h 687"/>
                <a:gd name="T90" fmla="*/ 572 w 714"/>
                <a:gd name="T91" fmla="*/ 10 h 687"/>
                <a:gd name="T92" fmla="*/ 592 w 714"/>
                <a:gd name="T93" fmla="*/ 3 h 687"/>
                <a:gd name="T94" fmla="*/ 614 w 714"/>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4" h="687">
                  <a:moveTo>
                    <a:pt x="614" y="0"/>
                  </a:moveTo>
                  <a:lnTo>
                    <a:pt x="632" y="2"/>
                  </a:lnTo>
                  <a:lnTo>
                    <a:pt x="651" y="8"/>
                  </a:lnTo>
                  <a:lnTo>
                    <a:pt x="667" y="17"/>
                  </a:lnTo>
                  <a:lnTo>
                    <a:pt x="683" y="29"/>
                  </a:lnTo>
                  <a:lnTo>
                    <a:pt x="696" y="44"/>
                  </a:lnTo>
                  <a:lnTo>
                    <a:pt x="706" y="62"/>
                  </a:lnTo>
                  <a:lnTo>
                    <a:pt x="712" y="80"/>
                  </a:lnTo>
                  <a:lnTo>
                    <a:pt x="714" y="101"/>
                  </a:lnTo>
                  <a:lnTo>
                    <a:pt x="714" y="103"/>
                  </a:lnTo>
                  <a:lnTo>
                    <a:pt x="711" y="126"/>
                  </a:lnTo>
                  <a:lnTo>
                    <a:pt x="704" y="147"/>
                  </a:lnTo>
                  <a:lnTo>
                    <a:pt x="691" y="166"/>
                  </a:lnTo>
                  <a:lnTo>
                    <a:pt x="675" y="181"/>
                  </a:lnTo>
                  <a:lnTo>
                    <a:pt x="656" y="194"/>
                  </a:lnTo>
                  <a:lnTo>
                    <a:pt x="334" y="343"/>
                  </a:lnTo>
                  <a:lnTo>
                    <a:pt x="656" y="493"/>
                  </a:lnTo>
                  <a:lnTo>
                    <a:pt x="675" y="505"/>
                  </a:lnTo>
                  <a:lnTo>
                    <a:pt x="691" y="521"/>
                  </a:lnTo>
                  <a:lnTo>
                    <a:pt x="704" y="539"/>
                  </a:lnTo>
                  <a:lnTo>
                    <a:pt x="711" y="561"/>
                  </a:lnTo>
                  <a:lnTo>
                    <a:pt x="714" y="583"/>
                  </a:lnTo>
                  <a:lnTo>
                    <a:pt x="714" y="586"/>
                  </a:lnTo>
                  <a:lnTo>
                    <a:pt x="712" y="607"/>
                  </a:lnTo>
                  <a:lnTo>
                    <a:pt x="706" y="625"/>
                  </a:lnTo>
                  <a:lnTo>
                    <a:pt x="696" y="643"/>
                  </a:lnTo>
                  <a:lnTo>
                    <a:pt x="683" y="658"/>
                  </a:lnTo>
                  <a:lnTo>
                    <a:pt x="667" y="670"/>
                  </a:lnTo>
                  <a:lnTo>
                    <a:pt x="651" y="679"/>
                  </a:lnTo>
                  <a:lnTo>
                    <a:pt x="632" y="685"/>
                  </a:lnTo>
                  <a:lnTo>
                    <a:pt x="614" y="687"/>
                  </a:lnTo>
                  <a:lnTo>
                    <a:pt x="592" y="684"/>
                  </a:lnTo>
                  <a:lnTo>
                    <a:pt x="572" y="677"/>
                  </a:lnTo>
                  <a:lnTo>
                    <a:pt x="58" y="438"/>
                  </a:lnTo>
                  <a:lnTo>
                    <a:pt x="38" y="426"/>
                  </a:lnTo>
                  <a:lnTo>
                    <a:pt x="23" y="409"/>
                  </a:lnTo>
                  <a:lnTo>
                    <a:pt x="11" y="391"/>
                  </a:lnTo>
                  <a:lnTo>
                    <a:pt x="2" y="370"/>
                  </a:lnTo>
                  <a:lnTo>
                    <a:pt x="0" y="347"/>
                  </a:lnTo>
                  <a:lnTo>
                    <a:pt x="0" y="340"/>
                  </a:lnTo>
                  <a:lnTo>
                    <a:pt x="2" y="317"/>
                  </a:lnTo>
                  <a:lnTo>
                    <a:pt x="11" y="296"/>
                  </a:lnTo>
                  <a:lnTo>
                    <a:pt x="23" y="276"/>
                  </a:lnTo>
                  <a:lnTo>
                    <a:pt x="38" y="261"/>
                  </a:lnTo>
                  <a:lnTo>
                    <a:pt x="58" y="249"/>
                  </a:lnTo>
                  <a:lnTo>
                    <a:pt x="572" y="10"/>
                  </a:lnTo>
                  <a:lnTo>
                    <a:pt x="592" y="3"/>
                  </a:lnTo>
                  <a:lnTo>
                    <a:pt x="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3" name="Freeform 13">
              <a:extLst>
                <a:ext uri="{FF2B5EF4-FFF2-40B4-BE49-F238E27FC236}">
                  <a16:creationId xmlns:a16="http://schemas.microsoft.com/office/drawing/2014/main" id="{D35B56F4-BF97-4F08-AD4D-19BD5E8E1B79}"/>
                </a:ext>
              </a:extLst>
            </p:cNvPr>
            <p:cNvSpPr>
              <a:spLocks/>
            </p:cNvSpPr>
            <p:nvPr/>
          </p:nvSpPr>
          <p:spPr bwMode="auto">
            <a:xfrm>
              <a:off x="11025188" y="1189038"/>
              <a:ext cx="427038" cy="990600"/>
            </a:xfrm>
            <a:custGeom>
              <a:avLst/>
              <a:gdLst>
                <a:gd name="T0" fmla="*/ 437 w 539"/>
                <a:gd name="T1" fmla="*/ 0 h 1250"/>
                <a:gd name="T2" fmla="*/ 440 w 539"/>
                <a:gd name="T3" fmla="*/ 0 h 1250"/>
                <a:gd name="T4" fmla="*/ 464 w 539"/>
                <a:gd name="T5" fmla="*/ 2 h 1250"/>
                <a:gd name="T6" fmla="*/ 485 w 539"/>
                <a:gd name="T7" fmla="*/ 10 h 1250"/>
                <a:gd name="T8" fmla="*/ 505 w 539"/>
                <a:gd name="T9" fmla="*/ 24 h 1250"/>
                <a:gd name="T10" fmla="*/ 521 w 539"/>
                <a:gd name="T11" fmla="*/ 41 h 1250"/>
                <a:gd name="T12" fmla="*/ 532 w 539"/>
                <a:gd name="T13" fmla="*/ 61 h 1250"/>
                <a:gd name="T14" fmla="*/ 538 w 539"/>
                <a:gd name="T15" fmla="*/ 84 h 1250"/>
                <a:gd name="T16" fmla="*/ 539 w 539"/>
                <a:gd name="T17" fmla="*/ 107 h 1250"/>
                <a:gd name="T18" fmla="*/ 535 w 539"/>
                <a:gd name="T19" fmla="*/ 130 h 1250"/>
                <a:gd name="T20" fmla="*/ 197 w 539"/>
                <a:gd name="T21" fmla="*/ 1180 h 1250"/>
                <a:gd name="T22" fmla="*/ 188 w 539"/>
                <a:gd name="T23" fmla="*/ 1200 h 1250"/>
                <a:gd name="T24" fmla="*/ 176 w 539"/>
                <a:gd name="T25" fmla="*/ 1217 h 1250"/>
                <a:gd name="T26" fmla="*/ 161 w 539"/>
                <a:gd name="T27" fmla="*/ 1231 h 1250"/>
                <a:gd name="T28" fmla="*/ 143 w 539"/>
                <a:gd name="T29" fmla="*/ 1242 h 1250"/>
                <a:gd name="T30" fmla="*/ 123 w 539"/>
                <a:gd name="T31" fmla="*/ 1248 h 1250"/>
                <a:gd name="T32" fmla="*/ 103 w 539"/>
                <a:gd name="T33" fmla="*/ 1250 h 1250"/>
                <a:gd name="T34" fmla="*/ 99 w 539"/>
                <a:gd name="T35" fmla="*/ 1250 h 1250"/>
                <a:gd name="T36" fmla="*/ 76 w 539"/>
                <a:gd name="T37" fmla="*/ 1248 h 1250"/>
                <a:gd name="T38" fmla="*/ 55 w 539"/>
                <a:gd name="T39" fmla="*/ 1240 h 1250"/>
                <a:gd name="T40" fmla="*/ 35 w 539"/>
                <a:gd name="T41" fmla="*/ 1226 h 1250"/>
                <a:gd name="T42" fmla="*/ 19 w 539"/>
                <a:gd name="T43" fmla="*/ 1209 h 1250"/>
                <a:gd name="T44" fmla="*/ 8 w 539"/>
                <a:gd name="T45" fmla="*/ 1188 h 1250"/>
                <a:gd name="T46" fmla="*/ 2 w 539"/>
                <a:gd name="T47" fmla="*/ 1166 h 1250"/>
                <a:gd name="T48" fmla="*/ 0 w 539"/>
                <a:gd name="T49" fmla="*/ 1142 h 1250"/>
                <a:gd name="T50" fmla="*/ 5 w 539"/>
                <a:gd name="T51" fmla="*/ 1120 h 1250"/>
                <a:gd name="T52" fmla="*/ 342 w 539"/>
                <a:gd name="T53" fmla="*/ 70 h 1250"/>
                <a:gd name="T54" fmla="*/ 352 w 539"/>
                <a:gd name="T55" fmla="*/ 49 h 1250"/>
                <a:gd name="T56" fmla="*/ 364 w 539"/>
                <a:gd name="T57" fmla="*/ 33 h 1250"/>
                <a:gd name="T58" fmla="*/ 379 w 539"/>
                <a:gd name="T59" fmla="*/ 18 h 1250"/>
                <a:gd name="T60" fmla="*/ 396 w 539"/>
                <a:gd name="T61" fmla="*/ 8 h 1250"/>
                <a:gd name="T62" fmla="*/ 417 w 539"/>
                <a:gd name="T63" fmla="*/ 2 h 1250"/>
                <a:gd name="T64" fmla="*/ 437 w 539"/>
                <a:gd name="T65" fmla="*/ 0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9" h="1250">
                  <a:moveTo>
                    <a:pt x="437" y="0"/>
                  </a:moveTo>
                  <a:lnTo>
                    <a:pt x="440" y="0"/>
                  </a:lnTo>
                  <a:lnTo>
                    <a:pt x="464" y="2"/>
                  </a:lnTo>
                  <a:lnTo>
                    <a:pt x="485" y="10"/>
                  </a:lnTo>
                  <a:lnTo>
                    <a:pt x="505" y="24"/>
                  </a:lnTo>
                  <a:lnTo>
                    <a:pt x="521" y="41"/>
                  </a:lnTo>
                  <a:lnTo>
                    <a:pt x="532" y="61"/>
                  </a:lnTo>
                  <a:lnTo>
                    <a:pt x="538" y="84"/>
                  </a:lnTo>
                  <a:lnTo>
                    <a:pt x="539" y="107"/>
                  </a:lnTo>
                  <a:lnTo>
                    <a:pt x="535" y="130"/>
                  </a:lnTo>
                  <a:lnTo>
                    <a:pt x="197" y="1180"/>
                  </a:lnTo>
                  <a:lnTo>
                    <a:pt x="188" y="1200"/>
                  </a:lnTo>
                  <a:lnTo>
                    <a:pt x="176" y="1217"/>
                  </a:lnTo>
                  <a:lnTo>
                    <a:pt x="161" y="1231"/>
                  </a:lnTo>
                  <a:lnTo>
                    <a:pt x="143" y="1242"/>
                  </a:lnTo>
                  <a:lnTo>
                    <a:pt x="123" y="1248"/>
                  </a:lnTo>
                  <a:lnTo>
                    <a:pt x="103" y="1250"/>
                  </a:lnTo>
                  <a:lnTo>
                    <a:pt x="99" y="1250"/>
                  </a:lnTo>
                  <a:lnTo>
                    <a:pt x="76" y="1248"/>
                  </a:lnTo>
                  <a:lnTo>
                    <a:pt x="55" y="1240"/>
                  </a:lnTo>
                  <a:lnTo>
                    <a:pt x="35" y="1226"/>
                  </a:lnTo>
                  <a:lnTo>
                    <a:pt x="19" y="1209"/>
                  </a:lnTo>
                  <a:lnTo>
                    <a:pt x="8" y="1188"/>
                  </a:lnTo>
                  <a:lnTo>
                    <a:pt x="2" y="1166"/>
                  </a:lnTo>
                  <a:lnTo>
                    <a:pt x="0" y="1142"/>
                  </a:lnTo>
                  <a:lnTo>
                    <a:pt x="5" y="1120"/>
                  </a:lnTo>
                  <a:lnTo>
                    <a:pt x="342" y="70"/>
                  </a:lnTo>
                  <a:lnTo>
                    <a:pt x="352" y="49"/>
                  </a:lnTo>
                  <a:lnTo>
                    <a:pt x="364" y="33"/>
                  </a:lnTo>
                  <a:lnTo>
                    <a:pt x="379" y="18"/>
                  </a:lnTo>
                  <a:lnTo>
                    <a:pt x="396" y="8"/>
                  </a:lnTo>
                  <a:lnTo>
                    <a:pt x="417" y="2"/>
                  </a:lnTo>
                  <a:lnTo>
                    <a:pt x="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sp>
          <p:nvSpPr>
            <p:cNvPr id="14" name="Freeform 14">
              <a:extLst>
                <a:ext uri="{FF2B5EF4-FFF2-40B4-BE49-F238E27FC236}">
                  <a16:creationId xmlns:a16="http://schemas.microsoft.com/office/drawing/2014/main" id="{D45AA153-DEDF-4942-A012-12A23412DCA3}"/>
                </a:ext>
              </a:extLst>
            </p:cNvPr>
            <p:cNvSpPr>
              <a:spLocks/>
            </p:cNvSpPr>
            <p:nvPr/>
          </p:nvSpPr>
          <p:spPr bwMode="auto">
            <a:xfrm>
              <a:off x="11441113" y="1414463"/>
              <a:ext cx="566738" cy="544513"/>
            </a:xfrm>
            <a:custGeom>
              <a:avLst/>
              <a:gdLst>
                <a:gd name="T0" fmla="*/ 100 w 713"/>
                <a:gd name="T1" fmla="*/ 0 h 687"/>
                <a:gd name="T2" fmla="*/ 122 w 713"/>
                <a:gd name="T3" fmla="*/ 3 h 687"/>
                <a:gd name="T4" fmla="*/ 142 w 713"/>
                <a:gd name="T5" fmla="*/ 10 h 687"/>
                <a:gd name="T6" fmla="*/ 656 w 713"/>
                <a:gd name="T7" fmla="*/ 249 h 687"/>
                <a:gd name="T8" fmla="*/ 676 w 713"/>
                <a:gd name="T9" fmla="*/ 261 h 687"/>
                <a:gd name="T10" fmla="*/ 691 w 713"/>
                <a:gd name="T11" fmla="*/ 276 h 687"/>
                <a:gd name="T12" fmla="*/ 703 w 713"/>
                <a:gd name="T13" fmla="*/ 296 h 687"/>
                <a:gd name="T14" fmla="*/ 711 w 713"/>
                <a:gd name="T15" fmla="*/ 317 h 687"/>
                <a:gd name="T16" fmla="*/ 713 w 713"/>
                <a:gd name="T17" fmla="*/ 340 h 687"/>
                <a:gd name="T18" fmla="*/ 713 w 713"/>
                <a:gd name="T19" fmla="*/ 347 h 687"/>
                <a:gd name="T20" fmla="*/ 711 w 713"/>
                <a:gd name="T21" fmla="*/ 370 h 687"/>
                <a:gd name="T22" fmla="*/ 703 w 713"/>
                <a:gd name="T23" fmla="*/ 391 h 687"/>
                <a:gd name="T24" fmla="*/ 691 w 713"/>
                <a:gd name="T25" fmla="*/ 409 h 687"/>
                <a:gd name="T26" fmla="*/ 676 w 713"/>
                <a:gd name="T27" fmla="*/ 426 h 687"/>
                <a:gd name="T28" fmla="*/ 656 w 713"/>
                <a:gd name="T29" fmla="*/ 438 h 687"/>
                <a:gd name="T30" fmla="*/ 142 w 713"/>
                <a:gd name="T31" fmla="*/ 677 h 687"/>
                <a:gd name="T32" fmla="*/ 122 w 713"/>
                <a:gd name="T33" fmla="*/ 684 h 687"/>
                <a:gd name="T34" fmla="*/ 100 w 713"/>
                <a:gd name="T35" fmla="*/ 687 h 687"/>
                <a:gd name="T36" fmla="*/ 82 w 713"/>
                <a:gd name="T37" fmla="*/ 685 h 687"/>
                <a:gd name="T38" fmla="*/ 63 w 713"/>
                <a:gd name="T39" fmla="*/ 679 h 687"/>
                <a:gd name="T40" fmla="*/ 47 w 713"/>
                <a:gd name="T41" fmla="*/ 670 h 687"/>
                <a:gd name="T42" fmla="*/ 31 w 713"/>
                <a:gd name="T43" fmla="*/ 658 h 687"/>
                <a:gd name="T44" fmla="*/ 17 w 713"/>
                <a:gd name="T45" fmla="*/ 643 h 687"/>
                <a:gd name="T46" fmla="*/ 8 w 713"/>
                <a:gd name="T47" fmla="*/ 625 h 687"/>
                <a:gd name="T48" fmla="*/ 2 w 713"/>
                <a:gd name="T49" fmla="*/ 607 h 687"/>
                <a:gd name="T50" fmla="*/ 0 w 713"/>
                <a:gd name="T51" fmla="*/ 586 h 687"/>
                <a:gd name="T52" fmla="*/ 0 w 713"/>
                <a:gd name="T53" fmla="*/ 583 h 687"/>
                <a:gd name="T54" fmla="*/ 3 w 713"/>
                <a:gd name="T55" fmla="*/ 561 h 687"/>
                <a:gd name="T56" fmla="*/ 10 w 713"/>
                <a:gd name="T57" fmla="*/ 539 h 687"/>
                <a:gd name="T58" fmla="*/ 23 w 713"/>
                <a:gd name="T59" fmla="*/ 521 h 687"/>
                <a:gd name="T60" fmla="*/ 39 w 713"/>
                <a:gd name="T61" fmla="*/ 505 h 687"/>
                <a:gd name="T62" fmla="*/ 58 w 713"/>
                <a:gd name="T63" fmla="*/ 493 h 687"/>
                <a:gd name="T64" fmla="*/ 380 w 713"/>
                <a:gd name="T65" fmla="*/ 343 h 687"/>
                <a:gd name="T66" fmla="*/ 58 w 713"/>
                <a:gd name="T67" fmla="*/ 194 h 687"/>
                <a:gd name="T68" fmla="*/ 39 w 713"/>
                <a:gd name="T69" fmla="*/ 181 h 687"/>
                <a:gd name="T70" fmla="*/ 23 w 713"/>
                <a:gd name="T71" fmla="*/ 166 h 687"/>
                <a:gd name="T72" fmla="*/ 10 w 713"/>
                <a:gd name="T73" fmla="*/ 147 h 687"/>
                <a:gd name="T74" fmla="*/ 3 w 713"/>
                <a:gd name="T75" fmla="*/ 126 h 687"/>
                <a:gd name="T76" fmla="*/ 0 w 713"/>
                <a:gd name="T77" fmla="*/ 103 h 687"/>
                <a:gd name="T78" fmla="*/ 0 w 713"/>
                <a:gd name="T79" fmla="*/ 101 h 687"/>
                <a:gd name="T80" fmla="*/ 2 w 713"/>
                <a:gd name="T81" fmla="*/ 80 h 687"/>
                <a:gd name="T82" fmla="*/ 8 w 713"/>
                <a:gd name="T83" fmla="*/ 62 h 687"/>
                <a:gd name="T84" fmla="*/ 17 w 713"/>
                <a:gd name="T85" fmla="*/ 44 h 687"/>
                <a:gd name="T86" fmla="*/ 31 w 713"/>
                <a:gd name="T87" fmla="*/ 29 h 687"/>
                <a:gd name="T88" fmla="*/ 47 w 713"/>
                <a:gd name="T89" fmla="*/ 16 h 687"/>
                <a:gd name="T90" fmla="*/ 63 w 713"/>
                <a:gd name="T91" fmla="*/ 8 h 687"/>
                <a:gd name="T92" fmla="*/ 82 w 713"/>
                <a:gd name="T93" fmla="*/ 2 h 687"/>
                <a:gd name="T94" fmla="*/ 100 w 713"/>
                <a:gd name="T95"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3" h="687">
                  <a:moveTo>
                    <a:pt x="100" y="0"/>
                  </a:moveTo>
                  <a:lnTo>
                    <a:pt x="122" y="3"/>
                  </a:lnTo>
                  <a:lnTo>
                    <a:pt x="142" y="10"/>
                  </a:lnTo>
                  <a:lnTo>
                    <a:pt x="656" y="249"/>
                  </a:lnTo>
                  <a:lnTo>
                    <a:pt x="676" y="261"/>
                  </a:lnTo>
                  <a:lnTo>
                    <a:pt x="691" y="276"/>
                  </a:lnTo>
                  <a:lnTo>
                    <a:pt x="703" y="296"/>
                  </a:lnTo>
                  <a:lnTo>
                    <a:pt x="711" y="317"/>
                  </a:lnTo>
                  <a:lnTo>
                    <a:pt x="713" y="340"/>
                  </a:lnTo>
                  <a:lnTo>
                    <a:pt x="713" y="347"/>
                  </a:lnTo>
                  <a:lnTo>
                    <a:pt x="711" y="370"/>
                  </a:lnTo>
                  <a:lnTo>
                    <a:pt x="703" y="391"/>
                  </a:lnTo>
                  <a:lnTo>
                    <a:pt x="691" y="409"/>
                  </a:lnTo>
                  <a:lnTo>
                    <a:pt x="676" y="426"/>
                  </a:lnTo>
                  <a:lnTo>
                    <a:pt x="656" y="438"/>
                  </a:lnTo>
                  <a:lnTo>
                    <a:pt x="142" y="677"/>
                  </a:lnTo>
                  <a:lnTo>
                    <a:pt x="122" y="684"/>
                  </a:lnTo>
                  <a:lnTo>
                    <a:pt x="100" y="687"/>
                  </a:lnTo>
                  <a:lnTo>
                    <a:pt x="82" y="685"/>
                  </a:lnTo>
                  <a:lnTo>
                    <a:pt x="63" y="679"/>
                  </a:lnTo>
                  <a:lnTo>
                    <a:pt x="47" y="670"/>
                  </a:lnTo>
                  <a:lnTo>
                    <a:pt x="31" y="658"/>
                  </a:lnTo>
                  <a:lnTo>
                    <a:pt x="17" y="643"/>
                  </a:lnTo>
                  <a:lnTo>
                    <a:pt x="8" y="625"/>
                  </a:lnTo>
                  <a:lnTo>
                    <a:pt x="2" y="607"/>
                  </a:lnTo>
                  <a:lnTo>
                    <a:pt x="0" y="586"/>
                  </a:lnTo>
                  <a:lnTo>
                    <a:pt x="0" y="583"/>
                  </a:lnTo>
                  <a:lnTo>
                    <a:pt x="3" y="561"/>
                  </a:lnTo>
                  <a:lnTo>
                    <a:pt x="10" y="539"/>
                  </a:lnTo>
                  <a:lnTo>
                    <a:pt x="23" y="521"/>
                  </a:lnTo>
                  <a:lnTo>
                    <a:pt x="39" y="505"/>
                  </a:lnTo>
                  <a:lnTo>
                    <a:pt x="58" y="493"/>
                  </a:lnTo>
                  <a:lnTo>
                    <a:pt x="380" y="343"/>
                  </a:lnTo>
                  <a:lnTo>
                    <a:pt x="58" y="194"/>
                  </a:lnTo>
                  <a:lnTo>
                    <a:pt x="39" y="181"/>
                  </a:lnTo>
                  <a:lnTo>
                    <a:pt x="23" y="166"/>
                  </a:lnTo>
                  <a:lnTo>
                    <a:pt x="10" y="147"/>
                  </a:lnTo>
                  <a:lnTo>
                    <a:pt x="3" y="126"/>
                  </a:lnTo>
                  <a:lnTo>
                    <a:pt x="0" y="103"/>
                  </a:lnTo>
                  <a:lnTo>
                    <a:pt x="0" y="101"/>
                  </a:lnTo>
                  <a:lnTo>
                    <a:pt x="2" y="80"/>
                  </a:lnTo>
                  <a:lnTo>
                    <a:pt x="8" y="62"/>
                  </a:lnTo>
                  <a:lnTo>
                    <a:pt x="17" y="44"/>
                  </a:lnTo>
                  <a:lnTo>
                    <a:pt x="31" y="29"/>
                  </a:lnTo>
                  <a:lnTo>
                    <a:pt x="47" y="16"/>
                  </a:lnTo>
                  <a:lnTo>
                    <a:pt x="63" y="8"/>
                  </a:lnTo>
                  <a:lnTo>
                    <a:pt x="82" y="2"/>
                  </a:lnTo>
                  <a:lnTo>
                    <a:pt x="1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cxnSp>
        <p:nvCxnSpPr>
          <p:cNvPr id="15" name="Straight Connector 14">
            <a:extLst>
              <a:ext uri="{FF2B5EF4-FFF2-40B4-BE49-F238E27FC236}">
                <a16:creationId xmlns:a16="http://schemas.microsoft.com/office/drawing/2014/main" id="{259FA66A-1896-4A3D-A58C-4FD630ABF903}"/>
              </a:ext>
            </a:extLst>
          </p:cNvPr>
          <p:cNvCxnSpPr/>
          <p:nvPr/>
        </p:nvCxnSpPr>
        <p:spPr>
          <a:xfrm>
            <a:off x="254267" y="5316947"/>
            <a:ext cx="7518399" cy="0"/>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7EAE0F57-560E-48CC-82E8-A6B85F46DCE3}"/>
              </a:ext>
            </a:extLst>
          </p:cNvPr>
          <p:cNvSpPr txBox="1"/>
          <p:nvPr/>
        </p:nvSpPr>
        <p:spPr>
          <a:xfrm>
            <a:off x="1747093" y="5443501"/>
            <a:ext cx="4715253" cy="923330"/>
          </a:xfrm>
          <a:prstGeom prst="rect">
            <a:avLst/>
          </a:prstGeom>
          <a:noFill/>
        </p:spPr>
        <p:txBody>
          <a:bodyPr wrap="square" rtlCol="0">
            <a:spAutoFit/>
          </a:bodyPr>
          <a:lstStyle/>
          <a:p>
            <a:r>
              <a:rPr lang="en-US" dirty="0"/>
              <a:t>Exercise code links of all Output Functions </a:t>
            </a:r>
          </a:p>
          <a:p>
            <a:pPr marL="285750" indent="-285750">
              <a:buFontTx/>
              <a:buChar char="-"/>
            </a:pPr>
            <a:r>
              <a:rPr lang="en-US" dirty="0">
                <a:solidFill>
                  <a:schemeClr val="bg2">
                    <a:lumMod val="75000"/>
                  </a:schemeClr>
                </a:solidFill>
                <a:hlinkClick r:id="rId3"/>
              </a:rPr>
              <a:t>reuse.js</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4"/>
              </a:rPr>
              <a:t>Index.html</a:t>
            </a:r>
            <a:endParaRPr lang="en-US" dirty="0">
              <a:solidFill>
                <a:schemeClr val="bg2">
                  <a:lumMod val="75000"/>
                </a:schemeClr>
              </a:solidFill>
            </a:endParaRPr>
          </a:p>
        </p:txBody>
      </p:sp>
      <p:pic>
        <p:nvPicPr>
          <p:cNvPr id="5" name="Picture 4">
            <a:extLst>
              <a:ext uri="{FF2B5EF4-FFF2-40B4-BE49-F238E27FC236}">
                <a16:creationId xmlns:a16="http://schemas.microsoft.com/office/drawing/2014/main" id="{4209140B-641B-4EEC-AEF4-09567BEEF231}"/>
              </a:ext>
            </a:extLst>
          </p:cNvPr>
          <p:cNvPicPr>
            <a:picLocks noChangeAspect="1"/>
          </p:cNvPicPr>
          <p:nvPr/>
        </p:nvPicPr>
        <p:blipFill>
          <a:blip r:embed="rId5"/>
          <a:stretch>
            <a:fillRect/>
          </a:stretch>
        </p:blipFill>
        <p:spPr>
          <a:xfrm>
            <a:off x="7247993" y="1172754"/>
            <a:ext cx="4768073" cy="4944457"/>
          </a:xfrm>
          <a:prstGeom prst="rect">
            <a:avLst/>
          </a:prstGeom>
        </p:spPr>
      </p:pic>
    </p:spTree>
    <p:extLst>
      <p:ext uri="{BB962C8B-B14F-4D97-AF65-F5344CB8AC3E}">
        <p14:creationId xmlns:p14="http://schemas.microsoft.com/office/powerpoint/2010/main" val="2196094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249330" y="58058"/>
            <a:ext cx="6846062" cy="707886"/>
          </a:xfrm>
        </p:spPr>
        <p:txBody>
          <a:bodyPr>
            <a:noAutofit/>
          </a:bodyPr>
          <a:lstStyle/>
          <a:p>
            <a:pPr algn="l"/>
            <a:r>
              <a:rPr lang="en-US" sz="3600" dirty="0">
                <a:latin typeface="Cooper Black" panose="0208090404030B020404" pitchFamily="18" charset="0"/>
              </a:rPr>
              <a:t>Functions with parameters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249331" y="765944"/>
            <a:ext cx="7567031" cy="5124518"/>
          </a:xfrm>
        </p:spPr>
        <p:txBody>
          <a:bodyPr>
            <a:normAutofit fontScale="92500"/>
          </a:bodyPr>
          <a:lstStyle/>
          <a:p>
            <a:pPr marL="285750" indent="-285750" algn="just">
              <a:lnSpc>
                <a:spcPct val="150000"/>
              </a:lnSpc>
              <a:spcBef>
                <a:spcPts val="0"/>
              </a:spcBef>
              <a:buFont typeface="Arial" panose="020B0604020202020204" pitchFamily="34" charset="0"/>
              <a:buChar char="•"/>
            </a:pPr>
            <a:r>
              <a:rPr lang="en-US" sz="1400" b="0" i="0" dirty="0">
                <a:solidFill>
                  <a:srgbClr val="000000"/>
                </a:solidFill>
                <a:effectLst/>
                <a:latin typeface="Verdana" panose="020B0604030504040204" pitchFamily="34" charset="0"/>
              </a:rPr>
              <a:t>Function </a:t>
            </a:r>
            <a:r>
              <a:rPr lang="en-US" sz="1400" b="1" i="0" dirty="0">
                <a:solidFill>
                  <a:srgbClr val="000000"/>
                </a:solidFill>
                <a:effectLst/>
                <a:latin typeface="Verdana" panose="020B0604030504040204" pitchFamily="34" charset="0"/>
              </a:rPr>
              <a:t>parameters</a:t>
            </a:r>
            <a:r>
              <a:rPr lang="en-US" sz="1400" b="0" i="0" dirty="0">
                <a:solidFill>
                  <a:srgbClr val="000000"/>
                </a:solidFill>
                <a:effectLst/>
                <a:latin typeface="Verdana" panose="020B0604030504040204" pitchFamily="34" charset="0"/>
              </a:rPr>
              <a:t> are the </a:t>
            </a:r>
            <a:r>
              <a:rPr lang="en-US" sz="1400" b="1" i="0" dirty="0">
                <a:solidFill>
                  <a:srgbClr val="000000"/>
                </a:solidFill>
                <a:effectLst/>
                <a:latin typeface="Verdana" panose="020B0604030504040204" pitchFamily="34" charset="0"/>
              </a:rPr>
              <a:t>names</a:t>
            </a:r>
            <a:r>
              <a:rPr lang="en-US" sz="1400" b="0" i="0" dirty="0">
                <a:solidFill>
                  <a:srgbClr val="000000"/>
                </a:solidFill>
                <a:effectLst/>
                <a:latin typeface="Verdana" panose="020B0604030504040204" pitchFamily="34" charset="0"/>
              </a:rPr>
              <a:t> listed in the function definition.</a:t>
            </a:r>
          </a:p>
          <a:p>
            <a:pPr marL="285750" indent="-285750" algn="just">
              <a:lnSpc>
                <a:spcPct val="150000"/>
              </a:lnSpc>
              <a:spcBef>
                <a:spcPts val="0"/>
              </a:spcBef>
              <a:buFont typeface="Arial" panose="020B0604020202020204" pitchFamily="34" charset="0"/>
              <a:buChar char="•"/>
            </a:pPr>
            <a:r>
              <a:rPr lang="en-US" sz="1400" b="0" i="0" dirty="0">
                <a:solidFill>
                  <a:srgbClr val="000000"/>
                </a:solidFill>
                <a:effectLst/>
                <a:latin typeface="Verdana" panose="020B0604030504040204" pitchFamily="34" charset="0"/>
              </a:rPr>
              <a:t>Function </a:t>
            </a:r>
            <a:r>
              <a:rPr lang="en-US" sz="1400" b="1" i="0" dirty="0">
                <a:solidFill>
                  <a:srgbClr val="000000"/>
                </a:solidFill>
                <a:effectLst/>
                <a:latin typeface="Verdana" panose="020B0604030504040204" pitchFamily="34" charset="0"/>
              </a:rPr>
              <a:t>arguments</a:t>
            </a:r>
            <a:r>
              <a:rPr lang="en-US" sz="1400" b="0" i="0" dirty="0">
                <a:solidFill>
                  <a:srgbClr val="000000"/>
                </a:solidFill>
                <a:effectLst/>
                <a:latin typeface="Verdana" panose="020B0604030504040204" pitchFamily="34" charset="0"/>
              </a:rPr>
              <a:t> are the real </a:t>
            </a:r>
            <a:r>
              <a:rPr lang="en-US" sz="1400" b="1" i="0" dirty="0">
                <a:solidFill>
                  <a:srgbClr val="000000"/>
                </a:solidFill>
                <a:effectLst/>
                <a:latin typeface="Verdana" panose="020B0604030504040204" pitchFamily="34" charset="0"/>
              </a:rPr>
              <a:t>values</a:t>
            </a:r>
            <a:r>
              <a:rPr lang="en-US" sz="1400" b="0" i="0" dirty="0">
                <a:solidFill>
                  <a:srgbClr val="000000"/>
                </a:solidFill>
                <a:effectLst/>
                <a:latin typeface="Verdana" panose="020B0604030504040204" pitchFamily="34" charset="0"/>
              </a:rPr>
              <a:t> passed to (and received by) the function.</a:t>
            </a:r>
            <a:endParaRPr lang="en-US" sz="1400" dirty="0">
              <a:solidFill>
                <a:srgbClr val="000000"/>
              </a:solidFill>
              <a:latin typeface="Verdana" panose="020B0604030504040204" pitchFamily="34" charset="0"/>
            </a:endParaRPr>
          </a:p>
          <a:p>
            <a:pPr algn="just">
              <a:lnSpc>
                <a:spcPct val="150000"/>
              </a:lnSpc>
              <a:spcBef>
                <a:spcPts val="0"/>
              </a:spcBef>
            </a:pPr>
            <a:r>
              <a:rPr lang="en-US" sz="1800" b="1" i="0" dirty="0">
                <a:solidFill>
                  <a:srgbClr val="000000"/>
                </a:solidFill>
                <a:effectLst/>
                <a:latin typeface="Calibri (Body)"/>
              </a:rPr>
              <a:t>Parameter Rules</a:t>
            </a:r>
          </a:p>
          <a:p>
            <a:pPr marL="285750" indent="-285750" algn="just">
              <a:lnSpc>
                <a:spcPct val="100000"/>
              </a:lnSpc>
              <a:buFont typeface="Arial" panose="020B0604020202020204" pitchFamily="34" charset="0"/>
              <a:buChar char="•"/>
            </a:pPr>
            <a:r>
              <a:rPr lang="en-US" sz="1800" b="0" i="0" dirty="0">
                <a:solidFill>
                  <a:srgbClr val="000000"/>
                </a:solidFill>
                <a:effectLst/>
                <a:latin typeface="Calibri (Body)"/>
              </a:rPr>
              <a:t>JavaScript function definitions do not specify data types for parameters.</a:t>
            </a:r>
          </a:p>
          <a:p>
            <a:pPr marL="285750" indent="-285750" algn="just">
              <a:lnSpc>
                <a:spcPct val="100000"/>
              </a:lnSpc>
              <a:buFont typeface="Arial" panose="020B0604020202020204" pitchFamily="34" charset="0"/>
              <a:buChar char="•"/>
            </a:pPr>
            <a:r>
              <a:rPr lang="en-US" sz="1800" b="0" i="0" dirty="0">
                <a:solidFill>
                  <a:srgbClr val="000000"/>
                </a:solidFill>
                <a:effectLst/>
                <a:latin typeface="Calibri (Body)"/>
              </a:rPr>
              <a:t>JavaScript functions do not perform type checking on the passed arguments.</a:t>
            </a:r>
          </a:p>
          <a:p>
            <a:pPr marL="285750" indent="-285750" algn="just">
              <a:lnSpc>
                <a:spcPct val="100000"/>
              </a:lnSpc>
              <a:buFont typeface="Arial" panose="020B0604020202020204" pitchFamily="34" charset="0"/>
              <a:buChar char="•"/>
            </a:pPr>
            <a:r>
              <a:rPr lang="en-US" sz="1800" b="0" i="0" dirty="0">
                <a:solidFill>
                  <a:srgbClr val="000000"/>
                </a:solidFill>
                <a:effectLst/>
                <a:latin typeface="Calibri (Body)"/>
              </a:rPr>
              <a:t>JavaScript functions do not check the number of arguments received.</a:t>
            </a:r>
            <a:endParaRPr lang="en-US" sz="1800" b="1" dirty="0">
              <a:solidFill>
                <a:prstClr val="black"/>
              </a:solidFill>
              <a:latin typeface="Calibri (Body)"/>
            </a:endParaRPr>
          </a:p>
          <a:p>
            <a:pPr algn="l" fontAlgn="base"/>
            <a:r>
              <a:rPr lang="en-US" sz="1800" b="1" i="0" dirty="0">
                <a:solidFill>
                  <a:srgbClr val="273239"/>
                </a:solidFill>
                <a:effectLst/>
                <a:latin typeface="Calibri (Body)"/>
              </a:rPr>
              <a:t>Parameters:</a:t>
            </a:r>
            <a:endParaRPr lang="en-US" sz="1800" b="0" i="0" dirty="0">
              <a:solidFill>
                <a:srgbClr val="273239"/>
              </a:solidFill>
              <a:effectLst/>
              <a:latin typeface="Calibri (Body)"/>
            </a:endParaRPr>
          </a:p>
          <a:p>
            <a:pPr marL="285750" indent="-285750" algn="l" fontAlgn="base">
              <a:buFont typeface="Arial" panose="020B0604020202020204" pitchFamily="34" charset="0"/>
              <a:buChar char="•"/>
            </a:pPr>
            <a:r>
              <a:rPr lang="en-US" sz="1800" b="1" i="0" dirty="0">
                <a:solidFill>
                  <a:srgbClr val="273239"/>
                </a:solidFill>
                <a:effectLst/>
                <a:latin typeface="Calibri (Body)"/>
              </a:rPr>
              <a:t>Name:</a:t>
            </a:r>
            <a:r>
              <a:rPr lang="en-US" sz="1800" b="0" i="0" dirty="0">
                <a:solidFill>
                  <a:srgbClr val="273239"/>
                </a:solidFill>
                <a:effectLst/>
                <a:latin typeface="Calibri (Body)"/>
              </a:rPr>
              <a:t> It is used to specify the name of the function.</a:t>
            </a:r>
          </a:p>
          <a:p>
            <a:pPr marL="285750" indent="-285750" algn="l" fontAlgn="base">
              <a:buFont typeface="Arial" panose="020B0604020202020204" pitchFamily="34" charset="0"/>
              <a:buChar char="•"/>
            </a:pPr>
            <a:r>
              <a:rPr lang="en-US" sz="1800" b="1" i="0" dirty="0">
                <a:solidFill>
                  <a:srgbClr val="273239"/>
                </a:solidFill>
                <a:effectLst/>
                <a:latin typeface="Calibri (Body)"/>
              </a:rPr>
              <a:t>Arguments:</a:t>
            </a:r>
            <a:r>
              <a:rPr lang="en-US" sz="1800" b="0" i="0" dirty="0">
                <a:solidFill>
                  <a:srgbClr val="273239"/>
                </a:solidFill>
                <a:effectLst/>
                <a:latin typeface="Calibri (Body)"/>
              </a:rPr>
              <a:t> It is provided in the argument field of the function.</a:t>
            </a:r>
          </a:p>
          <a:p>
            <a:pPr algn="l" fontAlgn="base"/>
            <a:r>
              <a:rPr lang="en-US" sz="1800" b="1" dirty="0">
                <a:solidFill>
                  <a:srgbClr val="273239"/>
                </a:solidFill>
                <a:latin typeface="Calibri (Body)"/>
              </a:rPr>
              <a:t>Function with single parameter</a:t>
            </a:r>
          </a:p>
          <a:p>
            <a:pPr algn="l" fontAlgn="base"/>
            <a:r>
              <a:rPr lang="en-US" sz="1800" b="0" dirty="0">
                <a:effectLst/>
                <a:latin typeface="Calibri (Body)"/>
              </a:rPr>
              <a:t>function(number) {</a:t>
            </a:r>
          </a:p>
          <a:p>
            <a:pPr algn="l" fontAlgn="base"/>
            <a:r>
              <a:rPr lang="en-US" sz="1800" dirty="0">
                <a:latin typeface="Calibri (Body)"/>
              </a:rPr>
              <a:t>           </a:t>
            </a:r>
            <a:r>
              <a:rPr lang="en-US" sz="1800" b="0" dirty="0">
                <a:effectLst/>
                <a:latin typeface="Calibri (Body)"/>
              </a:rPr>
              <a:t>return number * number</a:t>
            </a:r>
          </a:p>
          <a:p>
            <a:pPr algn="l" fontAlgn="base"/>
            <a:r>
              <a:rPr lang="en-US" sz="1800" b="0" dirty="0">
                <a:effectLst/>
                <a:latin typeface="Calibri (Body)"/>
              </a:rPr>
              <a:t>}</a:t>
            </a:r>
          </a:p>
          <a:p>
            <a:pPr algn="l" fontAlgn="base"/>
            <a:endParaRPr lang="en-US" sz="1800" b="0" i="0" dirty="0">
              <a:solidFill>
                <a:srgbClr val="273239"/>
              </a:solidFill>
              <a:effectLst/>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sz="1800"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15" name="Picture 2" descr="Stay home working Premium Vector">
            <a:extLst>
              <a:ext uri="{FF2B5EF4-FFF2-40B4-BE49-F238E27FC236}">
                <a16:creationId xmlns:a16="http://schemas.microsoft.com/office/drawing/2014/main" id="{72204EA1-EF88-47C1-A120-5E75FA3BBA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265" y="1554960"/>
            <a:ext cx="4051107" cy="4051107"/>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45">
            <a:extLst>
              <a:ext uri="{FF2B5EF4-FFF2-40B4-BE49-F238E27FC236}">
                <a16:creationId xmlns:a16="http://schemas.microsoft.com/office/drawing/2014/main" id="{0C62A88E-B276-48A1-845B-5ACA3B3498E0}"/>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350610607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9090</TotalTime>
  <Words>1085</Words>
  <Application>Microsoft Office PowerPoint</Application>
  <PresentationFormat>Widescreen</PresentationFormat>
  <Paragraphs>215</Paragraphs>
  <Slides>20</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vt:lpstr>
      <vt:lpstr>Calibri</vt:lpstr>
      <vt:lpstr>Calibri (Body)</vt:lpstr>
      <vt:lpstr>Calibri Light</vt:lpstr>
      <vt:lpstr>Cooper Black</vt:lpstr>
      <vt:lpstr>Open Sans</vt:lpstr>
      <vt:lpstr>Segoe UI</vt:lpstr>
      <vt:lpstr>Segoe UI Light</vt:lpstr>
      <vt:lpstr>Verdana</vt:lpstr>
      <vt:lpstr>Wingdings</vt:lpstr>
      <vt:lpstr>Office Theme</vt:lpstr>
      <vt:lpstr>PowerPoint Presentation</vt:lpstr>
      <vt:lpstr>PowerPoint Presentation</vt:lpstr>
      <vt:lpstr>PowerPoint Presentation</vt:lpstr>
      <vt:lpstr>PowerPoint Presentation</vt:lpstr>
      <vt:lpstr>PowerPoint Presentation</vt:lpstr>
      <vt:lpstr>JavaScript Object Notation (JSON)</vt:lpstr>
      <vt:lpstr>What JS Can do ?</vt:lpstr>
      <vt:lpstr>Ways to Display Output in JS</vt:lpstr>
      <vt:lpstr>Functions with parameters</vt:lpstr>
      <vt:lpstr>PowerPoint Presentation</vt:lpstr>
      <vt:lpstr>Validations in JavaScript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Anubhav Oberoy</cp:lastModifiedBy>
  <cp:revision>1093</cp:revision>
  <dcterms:created xsi:type="dcterms:W3CDTF">2016-07-10T03:33:26Z</dcterms:created>
  <dcterms:modified xsi:type="dcterms:W3CDTF">2021-09-09T05:40:14Z</dcterms:modified>
</cp:coreProperties>
</file>